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8.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9.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0.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11.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xml" ContentType="application/vnd.openxmlformats-officedocument.presentationml.tags+xml"/>
  <Override PartName="/ppt/notesSlides/notesSlide25.xml" ContentType="application/vnd.openxmlformats-officedocument.presentationml.notesSlide+xml"/>
  <Override PartName="/ppt/tags/tag5.xml" ContentType="application/vnd.openxmlformats-officedocument.presentationml.tags+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4" r:id="rId5"/>
    <p:sldMasterId id="2147484683" r:id="rId6"/>
    <p:sldMasterId id="2147484704" r:id="rId7"/>
    <p:sldMasterId id="2147484741" r:id="rId8"/>
    <p:sldMasterId id="2147484768" r:id="rId9"/>
    <p:sldMasterId id="2147484802" r:id="rId10"/>
    <p:sldMasterId id="2147484823" r:id="rId11"/>
    <p:sldMasterId id="2147484849" r:id="rId12"/>
    <p:sldMasterId id="2147484871" r:id="rId13"/>
    <p:sldMasterId id="2147484892" r:id="rId14"/>
    <p:sldMasterId id="2147484924" r:id="rId15"/>
  </p:sldMasterIdLst>
  <p:notesMasterIdLst>
    <p:notesMasterId r:id="rId48"/>
  </p:notesMasterIdLst>
  <p:handoutMasterIdLst>
    <p:handoutMasterId r:id="rId49"/>
  </p:handoutMasterIdLst>
  <p:sldIdLst>
    <p:sldId id="1765" r:id="rId16"/>
    <p:sldId id="3755" r:id="rId17"/>
    <p:sldId id="1552" r:id="rId18"/>
    <p:sldId id="1551" r:id="rId19"/>
    <p:sldId id="1621" r:id="rId20"/>
    <p:sldId id="3769" r:id="rId21"/>
    <p:sldId id="1324" r:id="rId22"/>
    <p:sldId id="3766" r:id="rId23"/>
    <p:sldId id="3614" r:id="rId24"/>
    <p:sldId id="439" r:id="rId25"/>
    <p:sldId id="3624" r:id="rId26"/>
    <p:sldId id="295" r:id="rId27"/>
    <p:sldId id="3625" r:id="rId28"/>
    <p:sldId id="3751" r:id="rId29"/>
    <p:sldId id="3616" r:id="rId30"/>
    <p:sldId id="3617" r:id="rId31"/>
    <p:sldId id="3746" r:id="rId32"/>
    <p:sldId id="3759" r:id="rId33"/>
    <p:sldId id="3618" r:id="rId34"/>
    <p:sldId id="3619" r:id="rId35"/>
    <p:sldId id="3620" r:id="rId36"/>
    <p:sldId id="3760" r:id="rId37"/>
    <p:sldId id="3770" r:id="rId38"/>
    <p:sldId id="1696" r:id="rId39"/>
    <p:sldId id="3735" r:id="rId40"/>
    <p:sldId id="3753" r:id="rId41"/>
    <p:sldId id="3767" r:id="rId42"/>
    <p:sldId id="3756" r:id="rId43"/>
    <p:sldId id="428" r:id="rId44"/>
    <p:sldId id="3732" r:id="rId45"/>
    <p:sldId id="1554" r:id="rId46"/>
    <p:sldId id="1532" r:id="rId4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580000"/>
    <a:srgbClr val="FFFFFF"/>
    <a:srgbClr val="0D0D0D"/>
    <a:srgbClr val="232323"/>
    <a:srgbClr val="1A1A1A"/>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EAAAF0-1B73-4911-90E6-249487918616}" v="50" dt="2018-08-31T20:41:20.0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928" autoAdjust="0"/>
  </p:normalViewPr>
  <p:slideViewPr>
    <p:cSldViewPr snapToGrid="0">
      <p:cViewPr varScale="1">
        <p:scale>
          <a:sx n="76" d="100"/>
          <a:sy n="76" d="100"/>
        </p:scale>
        <p:origin x="774" y="5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wn Weisfeld" userId="aa867fe6-6944-4004-ad3f-f6eaeadf4f95" providerId="ADAL" clId="{BDEAAAF0-1B73-4911-90E6-249487918616}"/>
    <pc:docChg chg="custSel addSld delSld modSld delSection modSection">
      <pc:chgData name="Shawn Weisfeld" userId="aa867fe6-6944-4004-ad3f-f6eaeadf4f95" providerId="ADAL" clId="{BDEAAAF0-1B73-4911-90E6-249487918616}" dt="2018-08-31T20:41:17.744" v="217"/>
      <pc:docMkLst>
        <pc:docMk/>
      </pc:docMkLst>
      <pc:sldChg chg="del">
        <pc:chgData name="Shawn Weisfeld" userId="aa867fe6-6944-4004-ad3f-f6eaeadf4f95" providerId="ADAL" clId="{BDEAAAF0-1B73-4911-90E6-249487918616}" dt="2018-08-31T20:26:57.747" v="27" actId="2696"/>
        <pc:sldMkLst>
          <pc:docMk/>
          <pc:sldMk cId="2514870540" sldId="262"/>
        </pc:sldMkLst>
      </pc:sldChg>
      <pc:sldChg chg="del">
        <pc:chgData name="Shawn Weisfeld" userId="aa867fe6-6944-4004-ad3f-f6eaeadf4f95" providerId="ADAL" clId="{BDEAAAF0-1B73-4911-90E6-249487918616}" dt="2018-08-31T20:26:57.792" v="28" actId="2696"/>
        <pc:sldMkLst>
          <pc:docMk/>
          <pc:sldMk cId="135719930" sldId="263"/>
        </pc:sldMkLst>
      </pc:sldChg>
      <pc:sldChg chg="addSp delSp modSp mod modTransition modShow">
        <pc:chgData name="Shawn Weisfeld" userId="aa867fe6-6944-4004-ad3f-f6eaeadf4f95" providerId="ADAL" clId="{BDEAAAF0-1B73-4911-90E6-249487918616}" dt="2018-08-31T20:26:09.480" v="11"/>
        <pc:sldMkLst>
          <pc:docMk/>
          <pc:sldMk cId="2917058456" sldId="309"/>
        </pc:sldMkLst>
        <pc:spChg chg="add del mod">
          <ac:chgData name="Shawn Weisfeld" userId="aa867fe6-6944-4004-ad3f-f6eaeadf4f95" providerId="ADAL" clId="{BDEAAAF0-1B73-4911-90E6-249487918616}" dt="2018-08-31T20:26:03.204" v="9"/>
          <ac:spMkLst>
            <pc:docMk/>
            <pc:sldMk cId="2917058456" sldId="309"/>
            <ac:spMk id="4" creationId="{E1B0ED5E-ADA3-4791-BF54-BF4F1D8804B0}"/>
          </ac:spMkLst>
        </pc:spChg>
      </pc:sldChg>
      <pc:sldChg chg="del">
        <pc:chgData name="Shawn Weisfeld" userId="aa867fe6-6944-4004-ad3f-f6eaeadf4f95" providerId="ADAL" clId="{BDEAAAF0-1B73-4911-90E6-249487918616}" dt="2018-08-31T20:26:57.452" v="18" actId="2696"/>
        <pc:sldMkLst>
          <pc:docMk/>
          <pc:sldMk cId="2045600557" sldId="446"/>
        </pc:sldMkLst>
      </pc:sldChg>
      <pc:sldChg chg="del">
        <pc:chgData name="Shawn Weisfeld" userId="aa867fe6-6944-4004-ad3f-f6eaeadf4f95" providerId="ADAL" clId="{BDEAAAF0-1B73-4911-90E6-249487918616}" dt="2018-08-31T20:26:57.426" v="17" actId="2696"/>
        <pc:sldMkLst>
          <pc:docMk/>
          <pc:sldMk cId="398196611" sldId="459"/>
        </pc:sldMkLst>
      </pc:sldChg>
      <pc:sldChg chg="add del">
        <pc:chgData name="Shawn Weisfeld" userId="aa867fe6-6944-4004-ad3f-f6eaeadf4f95" providerId="ADAL" clId="{BDEAAAF0-1B73-4911-90E6-249487918616}" dt="2018-08-31T20:28:36.424" v="46" actId="2696"/>
        <pc:sldMkLst>
          <pc:docMk/>
          <pc:sldMk cId="834137372" sldId="547"/>
        </pc:sldMkLst>
      </pc:sldChg>
      <pc:sldChg chg="del">
        <pc:chgData name="Shawn Weisfeld" userId="aa867fe6-6944-4004-ad3f-f6eaeadf4f95" providerId="ADAL" clId="{BDEAAAF0-1B73-4911-90E6-249487918616}" dt="2018-08-31T20:26:57.917" v="30" actId="2696"/>
        <pc:sldMkLst>
          <pc:docMk/>
          <pc:sldMk cId="2767415313" sldId="1320"/>
        </pc:sldMkLst>
      </pc:sldChg>
      <pc:sldChg chg="del">
        <pc:chgData name="Shawn Weisfeld" userId="aa867fe6-6944-4004-ad3f-f6eaeadf4f95" providerId="ADAL" clId="{BDEAAAF0-1B73-4911-90E6-249487918616}" dt="2018-08-31T20:26:57.636" v="23" actId="2696"/>
        <pc:sldMkLst>
          <pc:docMk/>
          <pc:sldMk cId="36347153" sldId="1324"/>
        </pc:sldMkLst>
      </pc:sldChg>
      <pc:sldChg chg="del">
        <pc:chgData name="Shawn Weisfeld" userId="aa867fe6-6944-4004-ad3f-f6eaeadf4f95" providerId="ADAL" clId="{BDEAAAF0-1B73-4911-90E6-249487918616}" dt="2018-08-31T20:26:57.509" v="19" actId="2696"/>
        <pc:sldMkLst>
          <pc:docMk/>
          <pc:sldMk cId="2500402560" sldId="1325"/>
        </pc:sldMkLst>
      </pc:sldChg>
      <pc:sldChg chg="del">
        <pc:chgData name="Shawn Weisfeld" userId="aa867fe6-6944-4004-ad3f-f6eaeadf4f95" providerId="ADAL" clId="{BDEAAAF0-1B73-4911-90E6-249487918616}" dt="2018-08-31T20:26:57.550" v="21" actId="2696"/>
        <pc:sldMkLst>
          <pc:docMk/>
          <pc:sldMk cId="3078432348" sldId="1406"/>
        </pc:sldMkLst>
      </pc:sldChg>
      <pc:sldChg chg="del">
        <pc:chgData name="Shawn Weisfeld" userId="aa867fe6-6944-4004-ad3f-f6eaeadf4f95" providerId="ADAL" clId="{BDEAAAF0-1B73-4911-90E6-249487918616}" dt="2018-08-31T20:26:58.317" v="37" actId="2696"/>
        <pc:sldMkLst>
          <pc:docMk/>
          <pc:sldMk cId="203203085" sldId="1527"/>
        </pc:sldMkLst>
      </pc:sldChg>
      <pc:sldChg chg="del">
        <pc:chgData name="Shawn Weisfeld" userId="aa867fe6-6944-4004-ad3f-f6eaeadf4f95" providerId="ADAL" clId="{BDEAAAF0-1B73-4911-90E6-249487918616}" dt="2018-08-31T20:26:57.396" v="16" actId="2696"/>
        <pc:sldMkLst>
          <pc:docMk/>
          <pc:sldMk cId="3249496989" sldId="1529"/>
        </pc:sldMkLst>
      </pc:sldChg>
      <pc:sldChg chg="add del">
        <pc:chgData name="Shawn Weisfeld" userId="aa867fe6-6944-4004-ad3f-f6eaeadf4f95" providerId="ADAL" clId="{BDEAAAF0-1B73-4911-90E6-249487918616}" dt="2018-08-31T20:41:17.744" v="217"/>
        <pc:sldMkLst>
          <pc:docMk/>
          <pc:sldMk cId="1769328984" sldId="1552"/>
        </pc:sldMkLst>
      </pc:sldChg>
      <pc:sldChg chg="add del">
        <pc:chgData name="Shawn Weisfeld" userId="aa867fe6-6944-4004-ad3f-f6eaeadf4f95" providerId="ADAL" clId="{BDEAAAF0-1B73-4911-90E6-249487918616}" dt="2018-08-31T20:40:58.363" v="213"/>
        <pc:sldMkLst>
          <pc:docMk/>
          <pc:sldMk cId="2096289052" sldId="1552"/>
        </pc:sldMkLst>
      </pc:sldChg>
      <pc:sldChg chg="add del">
        <pc:chgData name="Shawn Weisfeld" userId="aa867fe6-6944-4004-ad3f-f6eaeadf4f95" providerId="ADAL" clId="{BDEAAAF0-1B73-4911-90E6-249487918616}" dt="2018-08-31T20:41:15.320" v="215"/>
        <pc:sldMkLst>
          <pc:docMk/>
          <pc:sldMk cId="2873171456" sldId="1552"/>
        </pc:sldMkLst>
      </pc:sldChg>
      <pc:sldChg chg="modSp add del">
        <pc:chgData name="Shawn Weisfeld" userId="aa867fe6-6944-4004-ad3f-f6eaeadf4f95" providerId="ADAL" clId="{BDEAAAF0-1B73-4911-90E6-249487918616}" dt="2018-08-31T20:40:52.564" v="211" actId="2696"/>
        <pc:sldMkLst>
          <pc:docMk/>
          <pc:sldMk cId="3239917507" sldId="1552"/>
        </pc:sldMkLst>
        <pc:spChg chg="mod">
          <ac:chgData name="Shawn Weisfeld" userId="aa867fe6-6944-4004-ad3f-f6eaeadf4f95" providerId="ADAL" clId="{BDEAAAF0-1B73-4911-90E6-249487918616}" dt="2018-08-31T20:22:50.420" v="5" actId="20577"/>
          <ac:spMkLst>
            <pc:docMk/>
            <pc:sldMk cId="3239917507" sldId="1552"/>
            <ac:spMk id="3" creationId="{00000000-0000-0000-0000-000000000000}"/>
          </ac:spMkLst>
        </pc:spChg>
      </pc:sldChg>
      <pc:sldChg chg="del">
        <pc:chgData name="Shawn Weisfeld" userId="aa867fe6-6944-4004-ad3f-f6eaeadf4f95" providerId="ADAL" clId="{BDEAAAF0-1B73-4911-90E6-249487918616}" dt="2018-08-31T20:26:57.669" v="25" actId="2696"/>
        <pc:sldMkLst>
          <pc:docMk/>
          <pc:sldMk cId="3567787367" sldId="1636"/>
        </pc:sldMkLst>
      </pc:sldChg>
      <pc:sldChg chg="del">
        <pc:chgData name="Shawn Weisfeld" userId="aa867fe6-6944-4004-ad3f-f6eaeadf4f95" providerId="ADAL" clId="{BDEAAAF0-1B73-4911-90E6-249487918616}" dt="2018-08-31T20:26:58.283" v="36" actId="2696"/>
        <pc:sldMkLst>
          <pc:docMk/>
          <pc:sldMk cId="716990632" sldId="1696"/>
        </pc:sldMkLst>
      </pc:sldChg>
      <pc:sldChg chg="del">
        <pc:chgData name="Shawn Weisfeld" userId="aa867fe6-6944-4004-ad3f-f6eaeadf4f95" providerId="ADAL" clId="{BDEAAAF0-1B73-4911-90E6-249487918616}" dt="2018-08-31T20:26:57.868" v="29" actId="2696"/>
        <pc:sldMkLst>
          <pc:docMk/>
          <pc:sldMk cId="3095101169" sldId="1697"/>
        </pc:sldMkLst>
      </pc:sldChg>
      <pc:sldChg chg="del">
        <pc:chgData name="Shawn Weisfeld" userId="aa867fe6-6944-4004-ad3f-f6eaeadf4f95" providerId="ADAL" clId="{BDEAAAF0-1B73-4911-90E6-249487918616}" dt="2018-08-31T20:26:57.251" v="12" actId="2696"/>
        <pc:sldMkLst>
          <pc:docMk/>
          <pc:sldMk cId="3182288875" sldId="1720"/>
        </pc:sldMkLst>
      </pc:sldChg>
      <pc:sldChg chg="del">
        <pc:chgData name="Shawn Weisfeld" userId="aa867fe6-6944-4004-ad3f-f6eaeadf4f95" providerId="ADAL" clId="{BDEAAAF0-1B73-4911-90E6-249487918616}" dt="2018-08-31T20:26:57.284" v="13" actId="2696"/>
        <pc:sldMkLst>
          <pc:docMk/>
          <pc:sldMk cId="1097548803" sldId="1812"/>
        </pc:sldMkLst>
      </pc:sldChg>
      <pc:sldChg chg="del">
        <pc:chgData name="Shawn Weisfeld" userId="aa867fe6-6944-4004-ad3f-f6eaeadf4f95" providerId="ADAL" clId="{BDEAAAF0-1B73-4911-90E6-249487918616}" dt="2018-08-31T20:26:58.686" v="42" actId="2696"/>
        <pc:sldMkLst>
          <pc:docMk/>
          <pc:sldMk cId="4203701221" sldId="1813"/>
        </pc:sldMkLst>
      </pc:sldChg>
      <pc:sldChg chg="del">
        <pc:chgData name="Shawn Weisfeld" userId="aa867fe6-6944-4004-ad3f-f6eaeadf4f95" providerId="ADAL" clId="{BDEAAAF0-1B73-4911-90E6-249487918616}" dt="2018-08-31T20:27:02.895" v="44" actId="2696"/>
        <pc:sldMkLst>
          <pc:docMk/>
          <pc:sldMk cId="201685028" sldId="1825"/>
        </pc:sldMkLst>
      </pc:sldChg>
      <pc:sldChg chg="del">
        <pc:chgData name="Shawn Weisfeld" userId="aa867fe6-6944-4004-ad3f-f6eaeadf4f95" providerId="ADAL" clId="{BDEAAAF0-1B73-4911-90E6-249487918616}" dt="2018-08-31T20:26:57.697" v="26" actId="2696"/>
        <pc:sldMkLst>
          <pc:docMk/>
          <pc:sldMk cId="360002239" sldId="1827"/>
        </pc:sldMkLst>
      </pc:sldChg>
      <pc:sldChg chg="del">
        <pc:chgData name="Shawn Weisfeld" userId="aa867fe6-6944-4004-ad3f-f6eaeadf4f95" providerId="ADAL" clId="{BDEAAAF0-1B73-4911-90E6-249487918616}" dt="2018-08-31T20:26:58.408" v="38" actId="2696"/>
        <pc:sldMkLst>
          <pc:docMk/>
          <pc:sldMk cId="4098431826" sldId="1831"/>
        </pc:sldMkLst>
      </pc:sldChg>
      <pc:sldChg chg="del">
        <pc:chgData name="Shawn Weisfeld" userId="aa867fe6-6944-4004-ad3f-f6eaeadf4f95" providerId="ADAL" clId="{BDEAAAF0-1B73-4911-90E6-249487918616}" dt="2018-08-31T20:26:58.498" v="39" actId="2696"/>
        <pc:sldMkLst>
          <pc:docMk/>
          <pc:sldMk cId="272401848" sldId="1832"/>
        </pc:sldMkLst>
      </pc:sldChg>
      <pc:sldChg chg="del">
        <pc:chgData name="Shawn Weisfeld" userId="aa867fe6-6944-4004-ad3f-f6eaeadf4f95" providerId="ADAL" clId="{BDEAAAF0-1B73-4911-90E6-249487918616}" dt="2018-08-31T20:26:58.582" v="40" actId="2696"/>
        <pc:sldMkLst>
          <pc:docMk/>
          <pc:sldMk cId="2599320349" sldId="1833"/>
        </pc:sldMkLst>
      </pc:sldChg>
      <pc:sldChg chg="del">
        <pc:chgData name="Shawn Weisfeld" userId="aa867fe6-6944-4004-ad3f-f6eaeadf4f95" providerId="ADAL" clId="{BDEAAAF0-1B73-4911-90E6-249487918616}" dt="2018-08-31T20:26:58.633" v="41" actId="2696"/>
        <pc:sldMkLst>
          <pc:docMk/>
          <pc:sldMk cId="1540670303" sldId="1834"/>
        </pc:sldMkLst>
      </pc:sldChg>
      <pc:sldChg chg="del">
        <pc:chgData name="Shawn Weisfeld" userId="aa867fe6-6944-4004-ad3f-f6eaeadf4f95" providerId="ADAL" clId="{BDEAAAF0-1B73-4911-90E6-249487918616}" dt="2018-08-31T20:26:57.990" v="31" actId="2696"/>
        <pc:sldMkLst>
          <pc:docMk/>
          <pc:sldMk cId="2035748887" sldId="1836"/>
        </pc:sldMkLst>
      </pc:sldChg>
      <pc:sldChg chg="add del">
        <pc:chgData name="Shawn Weisfeld" userId="aa867fe6-6944-4004-ad3f-f6eaeadf4f95" providerId="ADAL" clId="{BDEAAAF0-1B73-4911-90E6-249487918616}" dt="2018-08-31T20:41:17.744" v="217"/>
        <pc:sldMkLst>
          <pc:docMk/>
          <pc:sldMk cId="321306348" sldId="1857"/>
        </pc:sldMkLst>
      </pc:sldChg>
      <pc:sldChg chg="add del">
        <pc:chgData name="Shawn Weisfeld" userId="aa867fe6-6944-4004-ad3f-f6eaeadf4f95" providerId="ADAL" clId="{BDEAAAF0-1B73-4911-90E6-249487918616}" dt="2018-08-31T20:40:58.363" v="213"/>
        <pc:sldMkLst>
          <pc:docMk/>
          <pc:sldMk cId="514824063" sldId="1857"/>
        </pc:sldMkLst>
      </pc:sldChg>
      <pc:sldChg chg="add del">
        <pc:chgData name="Shawn Weisfeld" userId="aa867fe6-6944-4004-ad3f-f6eaeadf4f95" providerId="ADAL" clId="{BDEAAAF0-1B73-4911-90E6-249487918616}" dt="2018-08-31T20:41:15.320" v="215"/>
        <pc:sldMkLst>
          <pc:docMk/>
          <pc:sldMk cId="2273031411" sldId="1857"/>
        </pc:sldMkLst>
      </pc:sldChg>
      <pc:sldChg chg="add del">
        <pc:chgData name="Shawn Weisfeld" userId="aa867fe6-6944-4004-ad3f-f6eaeadf4f95" providerId="ADAL" clId="{BDEAAAF0-1B73-4911-90E6-249487918616}" dt="2018-08-31T20:40:52.391" v="208" actId="2696"/>
        <pc:sldMkLst>
          <pc:docMk/>
          <pc:sldMk cId="3232260496" sldId="1857"/>
        </pc:sldMkLst>
      </pc:sldChg>
      <pc:sldChg chg="del">
        <pc:chgData name="Shawn Weisfeld" userId="aa867fe6-6944-4004-ad3f-f6eaeadf4f95" providerId="ADAL" clId="{BDEAAAF0-1B73-4911-90E6-249487918616}" dt="2018-08-31T20:26:58.778" v="43" actId="2696"/>
        <pc:sldMkLst>
          <pc:docMk/>
          <pc:sldMk cId="234689356" sldId="3695"/>
        </pc:sldMkLst>
      </pc:sldChg>
      <pc:sldChg chg="del">
        <pc:chgData name="Shawn Weisfeld" userId="aa867fe6-6944-4004-ad3f-f6eaeadf4f95" providerId="ADAL" clId="{BDEAAAF0-1B73-4911-90E6-249487918616}" dt="2018-08-31T20:26:58.067" v="32" actId="2696"/>
        <pc:sldMkLst>
          <pc:docMk/>
          <pc:sldMk cId="1512711533" sldId="3696"/>
        </pc:sldMkLst>
      </pc:sldChg>
      <pc:sldChg chg="del">
        <pc:chgData name="Shawn Weisfeld" userId="aa867fe6-6944-4004-ad3f-f6eaeadf4f95" providerId="ADAL" clId="{BDEAAAF0-1B73-4911-90E6-249487918616}" dt="2018-08-31T20:26:58.127" v="33" actId="2696"/>
        <pc:sldMkLst>
          <pc:docMk/>
          <pc:sldMk cId="795684243" sldId="3697"/>
        </pc:sldMkLst>
      </pc:sldChg>
      <pc:sldChg chg="del">
        <pc:chgData name="Shawn Weisfeld" userId="aa867fe6-6944-4004-ad3f-f6eaeadf4f95" providerId="ADAL" clId="{BDEAAAF0-1B73-4911-90E6-249487918616}" dt="2018-08-31T20:26:58.153" v="34" actId="2696"/>
        <pc:sldMkLst>
          <pc:docMk/>
          <pc:sldMk cId="59875374" sldId="3698"/>
        </pc:sldMkLst>
      </pc:sldChg>
      <pc:sldChg chg="del">
        <pc:chgData name="Shawn Weisfeld" userId="aa867fe6-6944-4004-ad3f-f6eaeadf4f95" providerId="ADAL" clId="{BDEAAAF0-1B73-4911-90E6-249487918616}" dt="2018-08-31T20:26:58.251" v="35" actId="2696"/>
        <pc:sldMkLst>
          <pc:docMk/>
          <pc:sldMk cId="416582848" sldId="3699"/>
        </pc:sldMkLst>
      </pc:sldChg>
      <pc:sldChg chg="del">
        <pc:chgData name="Shawn Weisfeld" userId="aa867fe6-6944-4004-ad3f-f6eaeadf4f95" providerId="ADAL" clId="{BDEAAAF0-1B73-4911-90E6-249487918616}" dt="2018-08-31T20:26:57.319" v="14" actId="2696"/>
        <pc:sldMkLst>
          <pc:docMk/>
          <pc:sldMk cId="2861682228" sldId="3700"/>
        </pc:sldMkLst>
      </pc:sldChg>
      <pc:sldChg chg="del">
        <pc:chgData name="Shawn Weisfeld" userId="aa867fe6-6944-4004-ad3f-f6eaeadf4f95" providerId="ADAL" clId="{BDEAAAF0-1B73-4911-90E6-249487918616}" dt="2018-08-31T20:26:57.339" v="15" actId="2696"/>
        <pc:sldMkLst>
          <pc:docMk/>
          <pc:sldMk cId="3012445448" sldId="3701"/>
        </pc:sldMkLst>
      </pc:sldChg>
      <pc:sldChg chg="del">
        <pc:chgData name="Shawn Weisfeld" userId="aa867fe6-6944-4004-ad3f-f6eaeadf4f95" providerId="ADAL" clId="{BDEAAAF0-1B73-4911-90E6-249487918616}" dt="2018-08-31T20:27:39.342" v="45" actId="2696"/>
        <pc:sldMkLst>
          <pc:docMk/>
          <pc:sldMk cId="3493434262" sldId="3753"/>
        </pc:sldMkLst>
      </pc:sldChg>
      <pc:sldChg chg="add del">
        <pc:chgData name="Shawn Weisfeld" userId="aa867fe6-6944-4004-ad3f-f6eaeadf4f95" providerId="ADAL" clId="{BDEAAAF0-1B73-4911-90E6-249487918616}" dt="2018-08-31T20:41:17.744" v="217"/>
        <pc:sldMkLst>
          <pc:docMk/>
          <pc:sldMk cId="1553929663" sldId="3755"/>
        </pc:sldMkLst>
      </pc:sldChg>
      <pc:sldChg chg="add del">
        <pc:chgData name="Shawn Weisfeld" userId="aa867fe6-6944-4004-ad3f-f6eaeadf4f95" providerId="ADAL" clId="{BDEAAAF0-1B73-4911-90E6-249487918616}" dt="2018-08-31T20:41:15.320" v="215"/>
        <pc:sldMkLst>
          <pc:docMk/>
          <pc:sldMk cId="2185242910" sldId="3755"/>
        </pc:sldMkLst>
      </pc:sldChg>
      <pc:sldChg chg="addSp delSp modSp new add del">
        <pc:chgData name="Shawn Weisfeld" userId="aa867fe6-6944-4004-ad3f-f6eaeadf4f95" providerId="ADAL" clId="{BDEAAAF0-1B73-4911-90E6-249487918616}" dt="2018-08-31T20:40:52.453" v="209" actId="2696"/>
        <pc:sldMkLst>
          <pc:docMk/>
          <pc:sldMk cId="2661302894" sldId="3755"/>
        </pc:sldMkLst>
        <pc:spChg chg="mod">
          <ac:chgData name="Shawn Weisfeld" userId="aa867fe6-6944-4004-ad3f-f6eaeadf4f95" providerId="ADAL" clId="{BDEAAAF0-1B73-4911-90E6-249487918616}" dt="2018-08-31T20:39:33.579" v="203" actId="20577"/>
          <ac:spMkLst>
            <pc:docMk/>
            <pc:sldMk cId="2661302894" sldId="3755"/>
            <ac:spMk id="2" creationId="{0CBB8457-5AFF-4A20-9764-9529292521D5}"/>
          </ac:spMkLst>
        </pc:spChg>
        <pc:spChg chg="mod">
          <ac:chgData name="Shawn Weisfeld" userId="aa867fe6-6944-4004-ad3f-f6eaeadf4f95" providerId="ADAL" clId="{BDEAAAF0-1B73-4911-90E6-249487918616}" dt="2018-08-31T20:39:53.331" v="206" actId="6549"/>
          <ac:spMkLst>
            <pc:docMk/>
            <pc:sldMk cId="2661302894" sldId="3755"/>
            <ac:spMk id="3" creationId="{C92E2E30-9E8B-4E9E-A53B-A47FA1CD2393}"/>
          </ac:spMkLst>
        </pc:spChg>
        <pc:graphicFrameChg chg="add del">
          <ac:chgData name="Shawn Weisfeld" userId="aa867fe6-6944-4004-ad3f-f6eaeadf4f95" providerId="ADAL" clId="{BDEAAAF0-1B73-4911-90E6-249487918616}" dt="2018-08-31T20:34:30.305" v="64"/>
          <ac:graphicFrameMkLst>
            <pc:docMk/>
            <pc:sldMk cId="2661302894" sldId="3755"/>
            <ac:graphicFrameMk id="4" creationId="{84547A61-3EB0-4F5D-9CC6-3B78E04D5D8B}"/>
          </ac:graphicFrameMkLst>
        </pc:graphicFrameChg>
      </pc:sldChg>
      <pc:sldChg chg="add del">
        <pc:chgData name="Shawn Weisfeld" userId="aa867fe6-6944-4004-ad3f-f6eaeadf4f95" providerId="ADAL" clId="{BDEAAAF0-1B73-4911-90E6-249487918616}" dt="2018-08-31T20:40:58.363" v="213"/>
        <pc:sldMkLst>
          <pc:docMk/>
          <pc:sldMk cId="4256155468" sldId="3755"/>
        </pc:sldMkLst>
      </pc:sldChg>
      <pc:sldChg chg="add del">
        <pc:chgData name="Shawn Weisfeld" userId="aa867fe6-6944-4004-ad3f-f6eaeadf4f95" providerId="ADAL" clId="{BDEAAAF0-1B73-4911-90E6-249487918616}" dt="2018-08-31T20:41:17.744" v="217"/>
        <pc:sldMkLst>
          <pc:docMk/>
          <pc:sldMk cId="431788171" sldId="3756"/>
        </pc:sldMkLst>
      </pc:sldChg>
      <pc:sldChg chg="add del">
        <pc:chgData name="Shawn Weisfeld" userId="aa867fe6-6944-4004-ad3f-f6eaeadf4f95" providerId="ADAL" clId="{BDEAAAF0-1B73-4911-90E6-249487918616}" dt="2018-08-31T20:40:58.363" v="213"/>
        <pc:sldMkLst>
          <pc:docMk/>
          <pc:sldMk cId="620694576" sldId="3756"/>
        </pc:sldMkLst>
      </pc:sldChg>
      <pc:sldChg chg="add del">
        <pc:chgData name="Shawn Weisfeld" userId="aa867fe6-6944-4004-ad3f-f6eaeadf4f95" providerId="ADAL" clId="{BDEAAAF0-1B73-4911-90E6-249487918616}" dt="2018-08-31T20:41:15.320" v="215"/>
        <pc:sldMkLst>
          <pc:docMk/>
          <pc:sldMk cId="1163552138" sldId="3756"/>
        </pc:sldMkLst>
      </pc:sldChg>
      <pc:sldChg chg="modSp add del">
        <pc:chgData name="Shawn Weisfeld" userId="aa867fe6-6944-4004-ad3f-f6eaeadf4f95" providerId="ADAL" clId="{BDEAAAF0-1B73-4911-90E6-249487918616}" dt="2018-08-31T20:40:52.495" v="210" actId="2696"/>
        <pc:sldMkLst>
          <pc:docMk/>
          <pc:sldMk cId="1385435024" sldId="3756"/>
        </pc:sldMkLst>
        <pc:spChg chg="mod">
          <ac:chgData name="Shawn Weisfeld" userId="aa867fe6-6944-4004-ad3f-f6eaeadf4f95" providerId="ADAL" clId="{BDEAAAF0-1B73-4911-90E6-249487918616}" dt="2018-08-31T20:39:59.467" v="207" actId="6549"/>
          <ac:spMkLst>
            <pc:docMk/>
            <pc:sldMk cId="1385435024" sldId="3756"/>
            <ac:spMk id="3" creationId="{C92E2E30-9E8B-4E9E-A53B-A47FA1CD2393}"/>
          </ac:spMkLst>
        </pc:spChg>
      </pc:sldChg>
      <pc:sldMasterChg chg="delSldLayout">
        <pc:chgData name="Shawn Weisfeld" userId="aa867fe6-6944-4004-ad3f-f6eaeadf4f95" providerId="ADAL" clId="{BDEAAAF0-1B73-4911-90E6-249487918616}" dt="2018-08-31T20:26:57.640" v="24" actId="2696"/>
        <pc:sldMasterMkLst>
          <pc:docMk/>
          <pc:sldMasterMk cId="3588427678" sldId="2147484229"/>
        </pc:sldMasterMkLst>
        <pc:sldLayoutChg chg="del">
          <pc:chgData name="Shawn Weisfeld" userId="aa867fe6-6944-4004-ad3f-f6eaeadf4f95" providerId="ADAL" clId="{BDEAAAF0-1B73-4911-90E6-249487918616}" dt="2018-08-31T20:26:57.551" v="22" actId="2696"/>
          <pc:sldLayoutMkLst>
            <pc:docMk/>
            <pc:sldMasterMk cId="3588427678" sldId="2147484229"/>
            <pc:sldLayoutMk cId="3575363985" sldId="2147484653"/>
          </pc:sldLayoutMkLst>
        </pc:sldLayoutChg>
        <pc:sldLayoutChg chg="del">
          <pc:chgData name="Shawn Weisfeld" userId="aa867fe6-6944-4004-ad3f-f6eaeadf4f95" providerId="ADAL" clId="{BDEAAAF0-1B73-4911-90E6-249487918616}" dt="2018-08-31T20:26:57.640" v="24" actId="2696"/>
          <pc:sldLayoutMkLst>
            <pc:docMk/>
            <pc:sldMasterMk cId="3588427678" sldId="2147484229"/>
            <pc:sldLayoutMk cId="2951541539" sldId="2147484845"/>
          </pc:sldLayoutMkLst>
        </pc:sldLayoutChg>
        <pc:sldLayoutChg chg="del">
          <pc:chgData name="Shawn Weisfeld" userId="aa867fe6-6944-4004-ad3f-f6eaeadf4f95" providerId="ADAL" clId="{BDEAAAF0-1B73-4911-90E6-249487918616}" dt="2018-08-31T20:26:57.512" v="20" actId="2696"/>
          <pc:sldLayoutMkLst>
            <pc:docMk/>
            <pc:sldMasterMk cId="3588427678" sldId="2147484229"/>
            <pc:sldLayoutMk cId="68585720" sldId="214748484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1/14/2019 3:22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1/14/2019 3:21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1/14/2019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324809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6098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60616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528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65990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783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5613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5762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6716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960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6882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1/14/2019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3512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ED28BFF8-51CF-4D4E-B754-994C3FE3D69E}"/>
              </a:ext>
            </a:extLst>
          </p:cNvPr>
          <p:cNvSpPr>
            <a:spLocks noGrp="1"/>
          </p:cNvSpPr>
          <p:nvPr>
            <p:ph type="body" idx="1"/>
          </p:nvPr>
        </p:nvSpPr>
        <p:spPr/>
        <p:txBody>
          <a:bodyPr/>
          <a:lstStyle/>
          <a:p>
            <a:r>
              <a:rPr lang="en-US" dirty="0"/>
              <a:t>Demo : dev.azure.com </a:t>
            </a:r>
          </a:p>
        </p:txBody>
      </p:sp>
    </p:spTree>
    <p:extLst>
      <p:ext uri="{BB962C8B-B14F-4D97-AF65-F5344CB8AC3E}">
        <p14:creationId xmlns:p14="http://schemas.microsoft.com/office/powerpoint/2010/main" val="1698130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1/14/2019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0565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7072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19492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1/14/2019 3:24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7032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1/14/2019 3:22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377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5416D-752F-4A27-A7A5-0CB5FC0CFE2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1/14/2019 3:22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1/14/2019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2549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1538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0051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3434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1/14/2019 3:24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0001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1/14/2019 3:24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6521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9688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tiff"/><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tiff"/><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Master" Target="../slideMasters/slideMaster11.xml"/><Relationship Id="rId4" Type="http://schemas.openxmlformats.org/officeDocument/2006/relationships/image" Target="../media/image32.jp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Master" Target="../slideMasters/slideMaster11.xml"/><Relationship Id="rId4" Type="http://schemas.openxmlformats.org/officeDocument/2006/relationships/image" Target="../media/image32.jp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tiff"/><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tiff"/><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emf"/><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Master" Target="../slideMasters/slideMaster12.xml"/><Relationship Id="rId4" Type="http://schemas.openxmlformats.org/officeDocument/2006/relationships/image" Target="../media/image32.jp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Master" Target="../slideMasters/slideMaster12.xml"/><Relationship Id="rId4" Type="http://schemas.openxmlformats.org/officeDocument/2006/relationships/image" Target="../media/image32.jp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emf"/><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46430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16622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2" y="0"/>
            <a:ext cx="12176826" cy="6846323"/>
          </a:xfrm>
          <a:prstGeom prst="rect">
            <a:avLst/>
          </a:prstGeom>
        </p:spPr>
      </p:pic>
      <p:sp>
        <p:nvSpPr>
          <p:cNvPr id="9" name="Rectangle 8"/>
          <p:cNvSpPr/>
          <p:nvPr userDrawn="1"/>
        </p:nvSpPr>
        <p:spPr bwMode="auto">
          <a:xfrm>
            <a:off x="1" y="0"/>
            <a:ext cx="12176826"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3629465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2" y="0"/>
            <a:ext cx="12176826" cy="6846323"/>
          </a:xfrm>
          <a:prstGeom prst="rect">
            <a:avLst/>
          </a:prstGeom>
        </p:spPr>
      </p:pic>
      <p:sp>
        <p:nvSpPr>
          <p:cNvPr id="7" name="Rectangle 6"/>
          <p:cNvSpPr/>
          <p:nvPr userDrawn="1"/>
        </p:nvSpPr>
        <p:spPr bwMode="auto">
          <a:xfrm>
            <a:off x="1" y="0"/>
            <a:ext cx="12176826" cy="6858000"/>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131371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682A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2" y="3083658"/>
            <a:ext cx="3220156" cy="690686"/>
          </a:xfrm>
          <a:prstGeom prst="rect">
            <a:avLst/>
          </a:prstGeom>
        </p:spPr>
      </p:pic>
      <p:sp>
        <p:nvSpPr>
          <p:cNvPr id="6"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marL="0" marR="0" lvl="0" indent="0" defTabSz="912743" eaLnBrk="0" fontAlgn="auto" latinLnBrk="0" hangingPunct="0">
              <a:lnSpc>
                <a:spcPct val="100000"/>
              </a:lnSpc>
              <a:spcBef>
                <a:spcPts val="0"/>
              </a:spcBef>
              <a:spcAft>
                <a:spcPts val="0"/>
              </a:spcAft>
              <a:buClrTx/>
              <a:buSzTx/>
              <a:buFontTx/>
              <a:buNone/>
              <a:tabLst/>
              <a:defRPr/>
            </a:pPr>
            <a:r>
              <a:rPr kumimoji="0" lang="en-US" sz="685" b="0" i="0" u="none" strike="noStrike" kern="0" cap="none" spc="0" normalizeH="0" baseline="0" noProof="0">
                <a:ln>
                  <a:noFill/>
                </a:ln>
                <a:solidFill>
                  <a:schemeClr val="tx1"/>
                </a:solidFill>
                <a:effectLst/>
                <a:uLnTx/>
                <a:uFillTx/>
                <a:cs typeface="Segoe UI" pitchFamily="34" charset="0"/>
              </a:rPr>
              <a:t>© 2015 Microsoft Corporation. All rights reserved. </a:t>
            </a:r>
          </a:p>
        </p:txBody>
      </p:sp>
    </p:spTree>
    <p:extLst>
      <p:ext uri="{BB962C8B-B14F-4D97-AF65-F5344CB8AC3E}">
        <p14:creationId xmlns:p14="http://schemas.microsoft.com/office/powerpoint/2010/main" val="195228440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3" cy="2396047"/>
          </a:xfrm>
          <a:prstGeom prst="rect">
            <a:avLst/>
          </a:prstGeom>
        </p:spPr>
        <p:txBody>
          <a:bodyPr/>
          <a:lstStyle>
            <a:lvl1pPr marL="284421" indent="-284421">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18" indent="-275097">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40" indent="-284421">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47" indent="-223808">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54" indent="-223808">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99433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2975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427230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4033735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1201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06978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43782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063620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956107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3570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159719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201397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604168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5620813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504622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389894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40560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1382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96531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61168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53225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08950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09906476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24318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0763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3001090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6303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682A7A"/>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69241" y="1022328"/>
            <a:ext cx="9369016" cy="369332"/>
          </a:xfrm>
          <a:prstGeom prst="rect">
            <a:avLst/>
          </a:prstGeom>
        </p:spPr>
        <p:txBody>
          <a:bodyPr lIns="192024"/>
          <a:lstStyle>
            <a:lvl1pPr marL="0" indent="0">
              <a:buNone/>
              <a:defRPr lang="en-US" sz="2400"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3" name="Title 2"/>
          <p:cNvSpPr>
            <a:spLocks noGrp="1"/>
          </p:cNvSpPr>
          <p:nvPr>
            <p:ph type="title"/>
          </p:nvPr>
        </p:nvSpPr>
        <p:spPr>
          <a:xfrm>
            <a:off x="268928" y="286381"/>
            <a:ext cx="10094273" cy="738664"/>
          </a:xfrm>
          <a:prstGeom prst="rect">
            <a:avLst/>
          </a:prstGeom>
        </p:spPr>
        <p:txBody>
          <a:bodyPr/>
          <a:lstStyle>
            <a:lvl1pPr algn="l">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86822547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5C2D91"/>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sp>
        <p:nvSpPr>
          <p:cNvPr id="14" name="Text Placeholder 4"/>
          <p:cNvSpPr>
            <a:spLocks noGrp="1"/>
          </p:cNvSpPr>
          <p:nvPr>
            <p:ph type="body" sz="quarter" idx="13" hasCustomPrompt="1"/>
          </p:nvPr>
        </p:nvSpPr>
        <p:spPr>
          <a:xfrm>
            <a:off x="241226" y="3905086"/>
            <a:ext cx="7482657"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1"/>
            <a:ext cx="7470206"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37602784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1">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335550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442359"/>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81947605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73261721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3156267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62153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bg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rgbClr val="5C2D91"/>
                </a:solidFill>
              </a:defRPr>
            </a:lvl1pPr>
            <a:lvl2pPr marL="27976" indent="0">
              <a:buNone/>
              <a:defRPr sz="1959"/>
            </a:lvl2pPr>
            <a:lvl3pPr marL="219143" indent="0">
              <a:buNone/>
              <a:defRPr sz="1959"/>
            </a:lvl3pPr>
            <a:lvl4pPr marL="466261" indent="0">
              <a:buNone/>
              <a:defRPr sz="1763"/>
            </a:lvl4pPr>
            <a:lvl5pPr marL="724261"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8831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51146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883442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4795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17228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20472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794959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34789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86672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397845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5378550" cy="1493941"/>
          </a:xfrm>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2059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6495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3" y="289514"/>
            <a:ext cx="5378550" cy="1493941"/>
          </a:xfrm>
        </p:spPr>
        <p:txBody>
          <a:bodyPr/>
          <a:lstStyle>
            <a:lvl1pPr>
              <a:defRPr sz="42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1833194"/>
          </a:xfrm>
        </p:spPr>
        <p:txBody>
          <a:bodyPr wrap="square">
            <a:spAutoFit/>
          </a:bodyPr>
          <a:lstStyle>
            <a:lvl1pPr marL="0" indent="0">
              <a:spcBef>
                <a:spcPts val="1198"/>
              </a:spcBef>
              <a:buClr>
                <a:schemeClr val="tx1"/>
              </a:buClr>
              <a:buFont typeface="Wingdings" pitchFamily="2" charset="2"/>
              <a:buNone/>
              <a:defRPr sz="280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97454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54532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69243" y="289514"/>
            <a:ext cx="5378550" cy="1493941"/>
          </a:xfrm>
        </p:spPr>
        <p:txBody>
          <a:bodyPr/>
          <a:lstStyle>
            <a:lvl1pPr>
              <a:defRPr sz="4800">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6754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6388873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78142369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74216196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91297645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99666814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142437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98850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25653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57720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2" y="3083658"/>
            <a:ext cx="3220156" cy="690686"/>
          </a:xfrm>
          <a:prstGeom prst="rect">
            <a:avLst/>
          </a:prstGeom>
        </p:spPr>
      </p:pic>
      <p:sp>
        <p:nvSpPr>
          <p:cNvPr id="6"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defTabSz="912743" eaLnBrk="0" hangingPunct="0"/>
            <a:r>
              <a:rPr lang="en-US" sz="685">
                <a:solidFill>
                  <a:schemeClr val="tx1"/>
                </a:solidFill>
                <a:cs typeface="Segoe UI" pitchFamily="34" charset="0"/>
              </a:rPr>
              <a:t>© 2017 Microsoft Corporation. All rights reserved. </a:t>
            </a:r>
          </a:p>
        </p:txBody>
      </p:sp>
    </p:spTree>
    <p:extLst>
      <p:ext uri="{BB962C8B-B14F-4D97-AF65-F5344CB8AC3E}">
        <p14:creationId xmlns:p14="http://schemas.microsoft.com/office/powerpoint/2010/main" val="10765332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defTabSz="912743" eaLnBrk="0" hangingPunct="0"/>
            <a:r>
              <a:rPr lang="en-US" sz="685">
                <a:solidFill>
                  <a:srgbClr val="505050"/>
                </a:solidFill>
                <a:cs typeface="Segoe UI" pitchFamily="34" charset="0"/>
              </a:rPr>
              <a:t>© 2017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15952751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3" cy="2396047"/>
          </a:xfrm>
          <a:prstGeom prst="rect">
            <a:avLst/>
          </a:prstGeom>
        </p:spPr>
        <p:txBody>
          <a:bodyPr/>
          <a:lstStyle>
            <a:lvl1pPr marL="284421" indent="-284421">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18" indent="-275097">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40" indent="-284421">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47" indent="-223808">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54" indent="-223808">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2315502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025200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738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08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61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28485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242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17232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60230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27749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99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196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52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967189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41874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4017842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42143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05826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011278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119534744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448689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08108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55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02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39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23520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39337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22271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8678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6639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59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545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61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137825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3381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4176700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511155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85400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385874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53500056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465317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853078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7803" b="7803"/>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3941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355391-A515-4D0E-9915-F226B2AAB093}"/>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8" name="Rectangle 7">
            <a:extLst>
              <a:ext uri="{FF2B5EF4-FFF2-40B4-BE49-F238E27FC236}">
                <a16:creationId xmlns:a16="http://schemas.microsoft.com/office/drawing/2014/main" id="{12DB811F-831B-4868-A785-176236567CD1}"/>
              </a:ext>
            </a:extLst>
          </p:cNvPr>
          <p:cNvSpPr/>
          <p:nvPr userDrawn="1"/>
        </p:nvSpPr>
        <p:spPr bwMode="auto">
          <a:xfrm flipH="1">
            <a:off x="863" y="-2"/>
            <a:ext cx="12212040" cy="6865884"/>
          </a:xfrm>
          <a:prstGeom prst="rect">
            <a:avLst/>
          </a:prstGeom>
          <a:solidFill>
            <a:schemeClr val="bg2">
              <a:lumMod val="25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userDrawn="1"/>
        </p:nvSpPr>
        <p:spPr bwMode="auto">
          <a:xfrm>
            <a:off x="267682" y="2084172"/>
            <a:ext cx="9787527" cy="2444925"/>
          </a:xfrm>
          <a:prstGeom prst="rect">
            <a:avLst/>
          </a:prstGeom>
          <a:solidFill>
            <a:schemeClr val="tx1">
              <a:lumMod val="75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9785906"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9785905" cy="651821"/>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94120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260954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a:srcRect l="43746" t="7803" b="7803"/>
          <a:stretch/>
        </p:blipFill>
        <p:spPr>
          <a:xfrm>
            <a:off x="5332731" y="0"/>
            <a:ext cx="6857539" cy="6858000"/>
          </a:xfrm>
          <a:prstGeom prst="rect">
            <a:avLst/>
          </a:prstGeom>
        </p:spPr>
      </p:pic>
    </p:spTree>
    <p:extLst>
      <p:ext uri="{BB962C8B-B14F-4D97-AF65-F5344CB8AC3E}">
        <p14:creationId xmlns:p14="http://schemas.microsoft.com/office/powerpoint/2010/main" val="41143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423406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74822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44145647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31823021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40264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36713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41356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4828243"/>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43307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2713416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032052"/>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07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064656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74404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49910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2092657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811250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43" name="Group 142"/>
          <p:cNvGrpSpPr>
            <a:grpSpLocks noChangeAspect="1"/>
          </p:cNvGrpSpPr>
          <p:nvPr userDrawn="1"/>
        </p:nvGrpSpPr>
        <p:grpSpPr bwMode="gray">
          <a:xfrm>
            <a:off x="7315750" y="3137933"/>
            <a:ext cx="4487478"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11117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0188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047625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4867420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638438120"/>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1819846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48353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81904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54328886"/>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6038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6564644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56137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476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151749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35234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57372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9" y="1991566"/>
            <a:ext cx="5157787"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991566"/>
            <a:ext cx="5183188"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ACDF76-308E-4240-B457-AF4CFA810176}" type="datetimeFigureOut">
              <a:rPr lang="en-GB" smtClean="0">
                <a:solidFill>
                  <a:prstClr val="black">
                    <a:tint val="75000"/>
                  </a:prstClr>
                </a:solidFill>
              </a:rPr>
              <a:pPr/>
              <a:t>14/01/2019</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769531-8267-4752-8898-AFB2B3DF23B3}"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291906275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783856"/>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439379721"/>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913745680"/>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249285451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272456960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87222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2274391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46415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319052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893518893"/>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664050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199078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515986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2782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2970427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8894153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2084187"/>
            <a:ext cx="8964185" cy="999376"/>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682874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2762232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68240151"/>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1669041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121" lvl="1" indent="-280121">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0510378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20219085"/>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3718297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9351800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7532413"/>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0737103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dirty="0"/>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9454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911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8402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tx1"/>
                  </a:solidFill>
                </a:rPr>
                <a:t>© Microsoft Corporation</a:t>
              </a:r>
              <a:endParaRPr lang="en-US" sz="784" dirty="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43862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solidFill>
                </a:rPr>
                <a:t>© Microsoft Corporation</a:t>
              </a:r>
              <a:endParaRPr lang="en-US" sz="784" dirty="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374335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6206146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347192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808874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301749"/>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7021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7822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12701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78514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964656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0" name="Rectangle 9"/>
          <p:cNvSpPr/>
          <p:nvPr userDrawn="1"/>
        </p:nvSpPr>
        <p:spPr bwMode="auto">
          <a:xfrm>
            <a:off x="1" y="478"/>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6" y="211594"/>
            <a:ext cx="1164345" cy="249711"/>
          </a:xfrm>
          <a:prstGeom prst="rect">
            <a:avLst/>
          </a:prstGeom>
        </p:spPr>
      </p:pic>
      <p:sp>
        <p:nvSpPr>
          <p:cNvPr id="20"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20042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74216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9" name="Text Placeholder 4"/>
          <p:cNvSpPr>
            <a:spLocks noGrp="1"/>
          </p:cNvSpPr>
          <p:nvPr>
            <p:ph type="body" sz="quarter" idx="10"/>
          </p:nvPr>
        </p:nvSpPr>
        <p:spPr>
          <a:xfrm>
            <a:off x="269417" y="271581"/>
            <a:ext cx="6274791"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8083279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917539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690008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070382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767498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091212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9181937"/>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56820715"/>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5871259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73376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2220391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432218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5608843"/>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71407060"/>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75473040"/>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omputer layou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11602073" cy="758022"/>
          </a:xfrm>
          <a:prstGeom prst="rect">
            <a:avLst/>
          </a:prstGeom>
        </p:spPr>
        <p:txBody>
          <a:bodyPr vert="horz" wrap="square" lIns="0" tIns="164592" rIns="0" bIns="0" rtlCol="0" anchor="t">
            <a:noAutofit/>
          </a:bodyPr>
          <a:lstStyle>
            <a:lvl1pPr>
              <a:defRPr/>
            </a:lvl1pPr>
          </a:lstStyle>
          <a:p>
            <a:r>
              <a:rPr lang="en-US"/>
              <a:t>Computer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defRPr lang="pt-BR" sz="2745" b="0" i="0" kern="1200" spc="0" baseline="0" dirty="0" smtClean="0">
                <a:solidFill>
                  <a:srgbClr val="000000"/>
                </a:solidFill>
                <a:latin typeface="+mn-lt"/>
                <a:ea typeface="+mn-ea"/>
                <a:cs typeface="+mn-cs"/>
              </a:defRPr>
            </a:lvl1pPr>
            <a:lvl2pPr marL="0" marR="0" indent="0" algn="l" defTabSz="914367" rtl="0" eaLnBrk="1" fontAlgn="auto" latinLnBrk="0" hangingPunct="1">
              <a:lnSpc>
                <a:spcPct val="90000"/>
              </a:lnSpc>
              <a:spcBef>
                <a:spcPts val="588"/>
              </a:spcBef>
              <a:spcAft>
                <a:spcPts val="588"/>
              </a:spcAft>
              <a:buClrTx/>
              <a:buSzPct val="90000"/>
              <a:buFont typeface="Wingdings" panose="05000000000000000000" pitchFamily="2" charset="2"/>
              <a:buNone/>
              <a:tabLst/>
              <a:defRPr/>
            </a:lvl2pPr>
            <a:lvl3pPr marL="224097" marR="0" indent="0" algn="l" defTabSz="914367" rtl="0" eaLnBrk="1" fontAlgn="auto" latinLnBrk="0" hangingPunct="1">
              <a:lnSpc>
                <a:spcPct val="100000"/>
              </a:lnSpc>
              <a:spcBef>
                <a:spcPts val="392"/>
              </a:spcBef>
              <a:spcAft>
                <a:spcPts val="392"/>
              </a:spcAft>
              <a:buClrTx/>
              <a:buSzPct val="90000"/>
              <a:buFont typeface="Wingdings" panose="05000000000000000000" pitchFamily="2" charset="2"/>
              <a:buNone/>
              <a:tabLst/>
              <a:defRPr/>
            </a:lvl3pPr>
            <a:lvl4pPr marL="672290" indent="0">
              <a:buNone/>
              <a:defRPr/>
            </a:lvl4pPr>
            <a:lvl5pPr marL="896386" indent="0">
              <a:buNone/>
              <a:defRPr/>
            </a:lvl5pPr>
          </a:lstStyle>
          <a:p>
            <a:pPr lvl="0"/>
            <a:r>
              <a:rPr lang="pt-BR"/>
              <a:t>Subhead Segoe UI 28pt</a:t>
            </a:r>
          </a:p>
          <a:p>
            <a:pPr marL="0" marR="0" lvl="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pPr>
            <a:r>
              <a:rPr lang="pt-BR"/>
              <a:t>Subhead Segoe UI 28pt</a:t>
            </a:r>
          </a:p>
          <a:p>
            <a:pPr marL="0" marR="0" lvl="0" indent="0" algn="l" defTabSz="914367" rtl="0" eaLnBrk="1" fontAlgn="auto" latinLnBrk="0" hangingPunct="1">
              <a:lnSpc>
                <a:spcPct val="90000"/>
              </a:lnSpc>
              <a:spcBef>
                <a:spcPts val="2353"/>
              </a:spcBef>
              <a:spcAft>
                <a:spcPts val="588"/>
              </a:spcAft>
              <a:buClrTx/>
              <a:buSzPct val="90000"/>
              <a:buFont typeface="Wingdings" panose="05000000000000000000" pitchFamily="2" charset="2"/>
              <a:buNone/>
              <a:tabLst/>
            </a:pPr>
            <a:r>
              <a:rPr lang="pt-BR"/>
              <a:t>Subhead Segoe UI 28pt</a:t>
            </a:r>
          </a:p>
          <a:p>
            <a:pPr lvl="1"/>
            <a:r>
              <a:rPr lang="pt-BR"/>
              <a:t>Subhead 2</a:t>
            </a:r>
          </a:p>
          <a:p>
            <a:pPr lvl="1"/>
            <a:r>
              <a:rPr lang="pt-BR"/>
              <a:t>Subhead 2</a:t>
            </a:r>
          </a:p>
          <a:p>
            <a:pPr lvl="2"/>
            <a:r>
              <a:rPr lang="pt-BR"/>
              <a:t>Subhead 3</a:t>
            </a:r>
          </a:p>
          <a:p>
            <a:pPr marL="224097" marR="0" lvl="2"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lang="pt-BR"/>
              <a:t>Subhead 3</a:t>
            </a:r>
          </a:p>
          <a:p>
            <a:pPr lvl="2"/>
            <a:endParaRPr lang="pt-B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Picture 9">
            <a:extLst>
              <a:ext uri="{FF2B5EF4-FFF2-40B4-BE49-F238E27FC236}">
                <a16:creationId xmlns:a16="http://schemas.microsoft.com/office/drawing/2014/main" id="{57F87290-926D-4FD1-A272-1658744101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095999" y="1031381"/>
            <a:ext cx="6122323" cy="5831527"/>
          </a:xfrm>
          <a:prstGeom prst="rect">
            <a:avLst/>
          </a:prstGeom>
        </p:spPr>
      </p:pic>
      <p:sp>
        <p:nvSpPr>
          <p:cNvPr id="11" name="Picture Placeholder 4">
            <a:extLst>
              <a:ext uri="{FF2B5EF4-FFF2-40B4-BE49-F238E27FC236}">
                <a16:creationId xmlns:a16="http://schemas.microsoft.com/office/drawing/2014/main" id="{B30D1885-4377-42EF-95E6-4EBF0B2DC538}"/>
              </a:ext>
            </a:extLst>
          </p:cNvPr>
          <p:cNvSpPr>
            <a:spLocks noGrp="1"/>
          </p:cNvSpPr>
          <p:nvPr>
            <p:ph type="pic" sz="quarter" idx="27"/>
          </p:nvPr>
        </p:nvSpPr>
        <p:spPr>
          <a:xfrm>
            <a:off x="6409109" y="3945406"/>
            <a:ext cx="5809213" cy="422423"/>
          </a:xfrm>
          <a:solidFill>
            <a:schemeClr val="bg2"/>
          </a:solidFill>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2626170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32747772"/>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77018287"/>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9041278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4599956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682A7A"/>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9"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8" name="Group 7"/>
          <p:cNvGrpSpPr/>
          <p:nvPr userDrawn="1"/>
        </p:nvGrpSpPr>
        <p:grpSpPr>
          <a:xfrm>
            <a:off x="-2942951" y="0"/>
            <a:ext cx="2885304" cy="4331132"/>
            <a:chOff x="51658" y="2437312"/>
            <a:chExt cx="2943160" cy="4417354"/>
          </a:xfrm>
        </p:grpSpPr>
        <p:sp>
          <p:nvSpPr>
            <p:cNvPr id="11" name="Rectangle 10"/>
            <p:cNvSpPr/>
            <p:nvPr/>
          </p:nvSpPr>
          <p:spPr bwMode="auto">
            <a:xfrm>
              <a:off x="51658" y="2437992"/>
              <a:ext cx="2941637" cy="4416674"/>
            </a:xfrm>
            <a:prstGeom prst="rect">
              <a:avLst/>
            </a:prstGeom>
            <a:solidFill>
              <a:srgbClr val="7549A7"/>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894953"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endParaRPr>
            </a:p>
          </p:txBody>
        </p:sp>
        <p:sp>
          <p:nvSpPr>
            <p:cNvPr id="12" name="TextBox 11"/>
            <p:cNvSpPr txBox="1"/>
            <p:nvPr/>
          </p:nvSpPr>
          <p:spPr>
            <a:xfrm>
              <a:off x="53181" y="2437312"/>
              <a:ext cx="2941637" cy="1517324"/>
            </a:xfrm>
            <a:prstGeom prst="rect">
              <a:avLst/>
            </a:prstGeom>
            <a:noFill/>
          </p:spPr>
          <p:txBody>
            <a:bodyPr wrap="square" lIns="144000" tIns="202685" rIns="144000" bIns="202685" rtlCol="0">
              <a:spAutoFit/>
            </a:bodyPr>
            <a:lstStyle/>
            <a:p>
              <a:pPr algn="ctr" defTabSz="399724">
                <a:lnSpc>
                  <a:spcPct val="120000"/>
                </a:lnSpc>
                <a:buClr>
                  <a:srgbClr val="000000"/>
                </a:buClr>
                <a:defRPr/>
              </a:pPr>
              <a:r>
                <a:rPr lang="en-US" sz="1961" kern="0">
                  <a:solidFill>
                    <a:srgbClr val="FFFFFF"/>
                  </a:solidFill>
                  <a:latin typeface="Segoe UI Light"/>
                  <a:cs typeface="Segoe UI Light"/>
                </a:rPr>
                <a:t>Greater productivity for </a:t>
              </a:r>
              <a:r>
                <a:rPr lang="en-US" sz="1961" kern="0" spc="39">
                  <a:solidFill>
                    <a:srgbClr val="FFFFFF"/>
                  </a:solidFill>
                  <a:latin typeface="Segoe UI Light"/>
                  <a:cs typeface="Segoe UI Light"/>
                </a:rPr>
                <a:t>enterprise application </a:t>
              </a:r>
              <a:r>
                <a:rPr lang="en-US" sz="1961" kern="0">
                  <a:solidFill>
                    <a:srgbClr val="FFFFFF"/>
                  </a:solidFill>
                  <a:latin typeface="Segoe UI Light"/>
                  <a:cs typeface="Segoe UI Light"/>
                </a:rPr>
                <a:t>development &amp; delivery</a:t>
              </a:r>
            </a:p>
          </p:txBody>
        </p:sp>
        <p:pic>
          <p:nvPicPr>
            <p:cNvPr id="15" name="Picture 14"/>
            <p:cNvPicPr>
              <a:picLocks noChangeAspect="1"/>
            </p:cNvPicPr>
            <p:nvPr/>
          </p:nvPicPr>
          <p:blipFill>
            <a:blip r:embed="rId5"/>
            <a:stretch>
              <a:fillRect/>
            </a:stretch>
          </p:blipFill>
          <p:spPr>
            <a:xfrm>
              <a:off x="52569" y="4656772"/>
              <a:ext cx="2939814" cy="2197894"/>
            </a:xfrm>
            <a:prstGeom prst="rect">
              <a:avLst/>
            </a:prstGeom>
          </p:spPr>
        </p:pic>
      </p:grpSp>
    </p:spTree>
    <p:extLst>
      <p:ext uri="{BB962C8B-B14F-4D97-AF65-F5344CB8AC3E}">
        <p14:creationId xmlns:p14="http://schemas.microsoft.com/office/powerpoint/2010/main" val="1475673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7095692"/>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34741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76752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324465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7874109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97891899"/>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358562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783238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958952"/>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7822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7653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a:solidFill>
                  <a:srgbClr val="682A7A"/>
                </a:soli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877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88004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699163"/>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045625"/>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91662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41060"/>
            <a:ext cx="5826760" cy="1889074"/>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9702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1889074"/>
          </a:xfrm>
        </p:spPr>
        <p:txBody>
          <a:bodyPr wrap="square">
            <a:spAutoFit/>
          </a:bodyPr>
          <a:lstStyle>
            <a:lvl1pPr>
              <a:defRPr sz="2745">
                <a:solidFill>
                  <a:srgbClr val="682A7A"/>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314151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1889074"/>
          </a:xfrm>
        </p:spPr>
        <p:txBody>
          <a:bodyPr wrap="square">
            <a:spAutoFit/>
          </a:bodyPr>
          <a:lstStyle>
            <a:lvl1pPr>
              <a:defRPr sz="2745"/>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775633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0" indent="0">
              <a:spcBef>
                <a:spcPts val="1200"/>
              </a:spcBef>
              <a:buClr>
                <a:schemeClr val="tx1"/>
              </a:buClr>
              <a:buFont typeface="Wingdings" pitchFamily="2" charset="2"/>
              <a:buNone/>
              <a:defRPr sz="2745">
                <a:solidFill>
                  <a:srgbClr val="682A7A"/>
                </a:soli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2745">
                <a:solidFill>
                  <a:srgbClr val="682A7A"/>
                </a:soli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445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2745"/>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2745"/>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5134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281677" indent="-281677">
              <a:spcBef>
                <a:spcPts val="1200"/>
              </a:spcBef>
              <a:buClr>
                <a:srgbClr val="682A7A"/>
              </a:buClr>
              <a:buFont typeface="Arial" pitchFamily="34" charset="0"/>
              <a:buChar char="•"/>
              <a:defRPr sz="2745">
                <a:solidFill>
                  <a:srgbClr val="682A7A"/>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281677" indent="-281677">
              <a:spcBef>
                <a:spcPts val="1200"/>
              </a:spcBef>
              <a:buClr>
                <a:srgbClr val="682A7A"/>
              </a:buClr>
              <a:buFont typeface="Arial" pitchFamily="34" charset="0"/>
              <a:buChar char="•"/>
              <a:defRPr sz="2745">
                <a:solidFill>
                  <a:srgbClr val="682A7A"/>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65154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281677" indent="-281677">
              <a:spcBef>
                <a:spcPts val="1200"/>
              </a:spcBef>
              <a:buClr>
                <a:schemeClr val="tx1"/>
              </a:buClr>
              <a:buFont typeface="Arial" pitchFamily="34" charset="0"/>
              <a:buChar char="•"/>
              <a:defRPr sz="2745"/>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889074"/>
          </a:xfrm>
        </p:spPr>
        <p:txBody>
          <a:bodyPr wrap="square">
            <a:spAutoFit/>
          </a:bodyPr>
          <a:lstStyle>
            <a:lvl1pPr marL="281677" indent="-281677">
              <a:spcBef>
                <a:spcPts val="1200"/>
              </a:spcBef>
              <a:buClr>
                <a:schemeClr val="tx1"/>
              </a:buClr>
              <a:buFont typeface="Arial" pitchFamily="34" charset="0"/>
              <a:buChar char="•"/>
              <a:defRPr sz="2745"/>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1331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9408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9856736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682A7A"/>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a:solidFill>
                  <a:schemeClr val="bg1"/>
                </a:solidFill>
              </a:rPr>
              <a:t>Demo</a:t>
            </a:r>
          </a:p>
        </p:txBody>
      </p:sp>
    </p:spTree>
    <p:extLst>
      <p:ext uri="{BB962C8B-B14F-4D97-AF65-F5344CB8AC3E}">
        <p14:creationId xmlns:p14="http://schemas.microsoft.com/office/powerpoint/2010/main" val="355752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1186356"/>
            <a:ext cx="1090650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531385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682A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806208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682A7A"/>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1482416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0251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lank ">
    <p:bg>
      <p:bgPr>
        <a:solidFill>
          <a:srgbClr val="682A7A"/>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1"/>
            <a:ext cx="5826759" cy="899665"/>
          </a:xfrm>
        </p:spPr>
        <p:txBody>
          <a:bodyPr/>
          <a:lstStyle>
            <a:lvl1pPr>
              <a:defRPr>
                <a:solidFill>
                  <a:srgbClr val="682A7A"/>
                </a:solidFill>
              </a:defRPr>
            </a:lvl1p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sz="2745">
                <a:solidFill>
                  <a:srgbClr val="682A7A"/>
                </a:solidFill>
              </a:defRPr>
            </a:lvl1pPr>
            <a:lvl2pPr marL="0" indent="0">
              <a:buFontTx/>
              <a:buNone/>
              <a:defRPr sz="2353"/>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6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Blank ">
    <p:bg>
      <p:bgPr>
        <a:solidFill>
          <a:schemeClr val="bg1"/>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1"/>
            <a:ext cx="5826759" cy="899665"/>
          </a:xfrm>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40" y="2031817"/>
            <a:ext cx="5826760" cy="1889074"/>
          </a:xfrm>
        </p:spPr>
        <p:txBody>
          <a:bodyPr/>
          <a:lstStyle>
            <a:lvl1pPr marL="0" indent="0">
              <a:buNone/>
              <a:defRPr sz="2745">
                <a:solidFill>
                  <a:schemeClr val="bg1"/>
                </a:solidFill>
              </a:defRPr>
            </a:lvl1pPr>
            <a:lvl2pPr marL="0" indent="0">
              <a:buFontTx/>
              <a:buNone/>
              <a:defRPr sz="2353">
                <a:solidFill>
                  <a:schemeClr val="bg1"/>
                </a:solidFill>
              </a:defRPr>
            </a:lvl2pPr>
            <a:lvl3pPr marL="224097" indent="0">
              <a:buNone/>
              <a:defRPr sz="1961">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5038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937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99089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4"/>
            <a:ext cx="4482512" cy="959394"/>
          </a:xfrm>
          <a:prstGeom prst="rect">
            <a:avLst/>
          </a:prstGeom>
        </p:spPr>
      </p:pic>
    </p:spTree>
    <p:extLst>
      <p:ext uri="{BB962C8B-B14F-4D97-AF65-F5344CB8AC3E}">
        <p14:creationId xmlns:p14="http://schemas.microsoft.com/office/powerpoint/2010/main" val="5639462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losing slide Microsoft">
    <p:bg>
      <p:bgPr>
        <a:solidFill>
          <a:srgbClr val="682A7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chemeClr val="bg1"/>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1" y="2949303"/>
            <a:ext cx="4483757" cy="959394"/>
          </a:xfrm>
          <a:prstGeom prst="rect">
            <a:avLst/>
          </a:prstGeom>
        </p:spPr>
      </p:pic>
    </p:spTree>
    <p:extLst>
      <p:ext uri="{BB962C8B-B14F-4D97-AF65-F5344CB8AC3E}">
        <p14:creationId xmlns:p14="http://schemas.microsoft.com/office/powerpoint/2010/main" val="1429276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7470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41811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84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752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41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83844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7216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59024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3341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11143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58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756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2999DE5-2281-4DE2-9E5D-D89A203440D1}"/>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7881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Text Box 3">
            <a:extLst>
              <a:ext uri="{FF2B5EF4-FFF2-40B4-BE49-F238E27FC236}">
                <a16:creationId xmlns:a16="http://schemas.microsoft.com/office/drawing/2014/main" id="{D8D2D9E4-9263-466A-A14A-3A84CD7F8AC1}"/>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5EA3F08-3091-49C6-A89C-605285F33742}"/>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25544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54586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a:t>
            </a:r>
          </a:p>
        </p:txBody>
      </p:sp>
    </p:spTree>
    <p:extLst>
      <p:ext uri="{BB962C8B-B14F-4D97-AF65-F5344CB8AC3E}">
        <p14:creationId xmlns:p14="http://schemas.microsoft.com/office/powerpoint/2010/main" val="133875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732029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799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902753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14915287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5"/>
            <a:ext cx="5378548" cy="266393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115979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3)">
    <p:bg bwMode="auto">
      <p:bgPr>
        <a:solidFill>
          <a:srgbClr val="682A7A"/>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sp>
        <p:nvSpPr>
          <p:cNvPr id="14" name="Text Placeholder 4"/>
          <p:cNvSpPr>
            <a:spLocks noGrp="1"/>
          </p:cNvSpPr>
          <p:nvPr>
            <p:ph type="body" sz="quarter" idx="13" hasCustomPrompt="1"/>
          </p:nvPr>
        </p:nvSpPr>
        <p:spPr>
          <a:xfrm>
            <a:off x="241226" y="3905086"/>
            <a:ext cx="7482657"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1"/>
            <a:ext cx="7470206"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3065489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1">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1325896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68028271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75862574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9448521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4554560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76" indent="0">
              <a:buNone/>
              <a:defRPr sz="1959"/>
            </a:lvl2pPr>
            <a:lvl3pPr marL="219143" indent="0">
              <a:buNone/>
              <a:defRPr sz="1959"/>
            </a:lvl3pPr>
            <a:lvl4pPr marL="466261" indent="0">
              <a:buNone/>
              <a:defRPr sz="1763"/>
            </a:lvl4pPr>
            <a:lvl5pPr marL="724261"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480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91113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83650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215985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069213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359715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042376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10946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98579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044995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5"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29788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044898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82255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marL="0" marR="0" lvl="0" indent="0" algn="ctr" defTabSz="894782" eaLnBrk="1" fontAlgn="base" latinLnBrk="0" hangingPunct="1">
              <a:lnSpc>
                <a:spcPct val="90000"/>
              </a:lnSpc>
              <a:spcBef>
                <a:spcPct val="0"/>
              </a:spcBef>
              <a:spcAft>
                <a:spcPct val="0"/>
              </a:spcAft>
              <a:buClrTx/>
              <a:buSzTx/>
              <a:buFontTx/>
              <a:buNone/>
              <a:tabLst/>
              <a:defRPr/>
            </a:pPr>
            <a:endParaRPr kumimoji="0" lang="en-US" sz="1959" b="0" i="0" u="none" strike="noStrike" kern="0" cap="none" spc="-49" normalizeH="0" baseline="0" noProof="0">
              <a:ln>
                <a:noFill/>
              </a:ln>
              <a:gradFill>
                <a:gsLst>
                  <a:gs pos="0">
                    <a:srgbClr val="FFFFFF"/>
                  </a:gs>
                  <a:gs pos="100000">
                    <a:srgbClr val="FFFFFF"/>
                  </a:gs>
                </a:gsLst>
                <a:lin ang="5400000" scaled="0"/>
              </a:gradFill>
              <a:effectLst/>
              <a:uLnTx/>
              <a:uFillTx/>
              <a:latin typeface="Segoe UI"/>
            </a:endParaRPr>
          </a:p>
        </p:txBody>
      </p:sp>
      <p:sp>
        <p:nvSpPr>
          <p:cNvPr id="8"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31962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46836580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4735779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64646680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1082415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8202566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31318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54646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theme" Target="../theme/theme10.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image" Target="../media/image17.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26" Type="http://schemas.openxmlformats.org/officeDocument/2006/relationships/slideLayout" Target="../slideLayouts/slideLayout279.xml"/><Relationship Id="rId3" Type="http://schemas.openxmlformats.org/officeDocument/2006/relationships/slideLayout" Target="../slideLayouts/slideLayout256.xml"/><Relationship Id="rId21" Type="http://schemas.openxmlformats.org/officeDocument/2006/relationships/slideLayout" Target="../slideLayouts/slideLayout274.xml"/><Relationship Id="rId7" Type="http://schemas.openxmlformats.org/officeDocument/2006/relationships/slideLayout" Target="../slideLayouts/slideLayout260.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5" Type="http://schemas.openxmlformats.org/officeDocument/2006/relationships/slideLayout" Target="../slideLayouts/slideLayout278.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0" Type="http://schemas.openxmlformats.org/officeDocument/2006/relationships/slideLayout" Target="../slideLayouts/slideLayout273.xml"/><Relationship Id="rId29" Type="http://schemas.openxmlformats.org/officeDocument/2006/relationships/slideLayout" Target="../slideLayouts/slideLayout282.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24" Type="http://schemas.openxmlformats.org/officeDocument/2006/relationships/slideLayout" Target="../slideLayouts/slideLayout277.xml"/><Relationship Id="rId32" Type="http://schemas.openxmlformats.org/officeDocument/2006/relationships/image" Target="../media/image17.emf"/><Relationship Id="rId5" Type="http://schemas.openxmlformats.org/officeDocument/2006/relationships/slideLayout" Target="../slideLayouts/slideLayout258.xml"/><Relationship Id="rId15" Type="http://schemas.openxmlformats.org/officeDocument/2006/relationships/slideLayout" Target="../slideLayouts/slideLayout268.xml"/><Relationship Id="rId23" Type="http://schemas.openxmlformats.org/officeDocument/2006/relationships/slideLayout" Target="../slideLayouts/slideLayout276.xml"/><Relationship Id="rId28" Type="http://schemas.openxmlformats.org/officeDocument/2006/relationships/slideLayout" Target="../slideLayouts/slideLayout281.xml"/><Relationship Id="rId10" Type="http://schemas.openxmlformats.org/officeDocument/2006/relationships/slideLayout" Target="../slideLayouts/slideLayout263.xml"/><Relationship Id="rId19" Type="http://schemas.openxmlformats.org/officeDocument/2006/relationships/slideLayout" Target="../slideLayouts/slideLayout272.xml"/><Relationship Id="rId31" Type="http://schemas.openxmlformats.org/officeDocument/2006/relationships/image" Target="../media/image26.png"/><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 Id="rId22" Type="http://schemas.openxmlformats.org/officeDocument/2006/relationships/slideLayout" Target="../slideLayouts/slideLayout275.xml"/><Relationship Id="rId27" Type="http://schemas.openxmlformats.org/officeDocument/2006/relationships/slideLayout" Target="../slideLayouts/slideLayout280.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90.xml"/><Relationship Id="rId13" Type="http://schemas.openxmlformats.org/officeDocument/2006/relationships/slideLayout" Target="../slideLayouts/slideLayout295.xml"/><Relationship Id="rId18" Type="http://schemas.openxmlformats.org/officeDocument/2006/relationships/slideLayout" Target="../slideLayouts/slideLayout300.xml"/><Relationship Id="rId26" Type="http://schemas.openxmlformats.org/officeDocument/2006/relationships/slideLayout" Target="../slideLayouts/slideLayout308.xml"/><Relationship Id="rId3" Type="http://schemas.openxmlformats.org/officeDocument/2006/relationships/slideLayout" Target="../slideLayouts/slideLayout285.xml"/><Relationship Id="rId21" Type="http://schemas.openxmlformats.org/officeDocument/2006/relationships/slideLayout" Target="../slideLayouts/slideLayout303.xml"/><Relationship Id="rId7" Type="http://schemas.openxmlformats.org/officeDocument/2006/relationships/slideLayout" Target="../slideLayouts/slideLayout289.xml"/><Relationship Id="rId12" Type="http://schemas.openxmlformats.org/officeDocument/2006/relationships/slideLayout" Target="../slideLayouts/slideLayout294.xml"/><Relationship Id="rId17" Type="http://schemas.openxmlformats.org/officeDocument/2006/relationships/slideLayout" Target="../slideLayouts/slideLayout299.xml"/><Relationship Id="rId25" Type="http://schemas.openxmlformats.org/officeDocument/2006/relationships/slideLayout" Target="../slideLayouts/slideLayout307.xml"/><Relationship Id="rId33" Type="http://schemas.openxmlformats.org/officeDocument/2006/relationships/image" Target="../media/image17.emf"/><Relationship Id="rId2" Type="http://schemas.openxmlformats.org/officeDocument/2006/relationships/slideLayout" Target="../slideLayouts/slideLayout284.xml"/><Relationship Id="rId16" Type="http://schemas.openxmlformats.org/officeDocument/2006/relationships/slideLayout" Target="../slideLayouts/slideLayout298.xml"/><Relationship Id="rId20" Type="http://schemas.openxmlformats.org/officeDocument/2006/relationships/slideLayout" Target="../slideLayouts/slideLayout302.xml"/><Relationship Id="rId29" Type="http://schemas.openxmlformats.org/officeDocument/2006/relationships/slideLayout" Target="../slideLayouts/slideLayout311.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11" Type="http://schemas.openxmlformats.org/officeDocument/2006/relationships/slideLayout" Target="../slideLayouts/slideLayout293.xml"/><Relationship Id="rId24" Type="http://schemas.openxmlformats.org/officeDocument/2006/relationships/slideLayout" Target="../slideLayouts/slideLayout306.xml"/><Relationship Id="rId32" Type="http://schemas.openxmlformats.org/officeDocument/2006/relationships/image" Target="../media/image26.png"/><Relationship Id="rId5" Type="http://schemas.openxmlformats.org/officeDocument/2006/relationships/slideLayout" Target="../slideLayouts/slideLayout287.xml"/><Relationship Id="rId15" Type="http://schemas.openxmlformats.org/officeDocument/2006/relationships/slideLayout" Target="../slideLayouts/slideLayout297.xml"/><Relationship Id="rId23" Type="http://schemas.openxmlformats.org/officeDocument/2006/relationships/slideLayout" Target="../slideLayouts/slideLayout305.xml"/><Relationship Id="rId28" Type="http://schemas.openxmlformats.org/officeDocument/2006/relationships/slideLayout" Target="../slideLayouts/slideLayout310.xml"/><Relationship Id="rId10" Type="http://schemas.openxmlformats.org/officeDocument/2006/relationships/slideLayout" Target="../slideLayouts/slideLayout292.xml"/><Relationship Id="rId19" Type="http://schemas.openxmlformats.org/officeDocument/2006/relationships/slideLayout" Target="../slideLayouts/slideLayout301.xml"/><Relationship Id="rId31" Type="http://schemas.openxmlformats.org/officeDocument/2006/relationships/theme" Target="../theme/theme12.xml"/><Relationship Id="rId4" Type="http://schemas.openxmlformats.org/officeDocument/2006/relationships/slideLayout" Target="../slideLayouts/slideLayout286.xml"/><Relationship Id="rId9" Type="http://schemas.openxmlformats.org/officeDocument/2006/relationships/slideLayout" Target="../slideLayouts/slideLayout291.xml"/><Relationship Id="rId14" Type="http://schemas.openxmlformats.org/officeDocument/2006/relationships/slideLayout" Target="../slideLayouts/slideLayout296.xml"/><Relationship Id="rId22" Type="http://schemas.openxmlformats.org/officeDocument/2006/relationships/slideLayout" Target="../slideLayouts/slideLayout304.xml"/><Relationship Id="rId27" Type="http://schemas.openxmlformats.org/officeDocument/2006/relationships/slideLayout" Target="../slideLayouts/slideLayout309.xml"/><Relationship Id="rId30" Type="http://schemas.openxmlformats.org/officeDocument/2006/relationships/slideLayout" Target="../slideLayouts/slideLayout3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theme" Target="../theme/theme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image" Target="../media/image17.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image" Target="../media/image18.png"/><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image" Target="../media/image1.emf"/><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34" Type="http://schemas.openxmlformats.org/officeDocument/2006/relationships/theme" Target="../theme/theme6.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slideLayout" Target="../slideLayouts/slideLayout165.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theme" Target="../theme/theme7.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image" Target="../media/image17.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3" Type="http://schemas.openxmlformats.org/officeDocument/2006/relationships/slideLayout" Target="../slideLayouts/slideLayout188.xml"/><Relationship Id="rId21" Type="http://schemas.openxmlformats.org/officeDocument/2006/relationships/theme" Target="../theme/theme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image" Target="../media/image17.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21" Type="http://schemas.openxmlformats.org/officeDocument/2006/relationships/theme" Target="../theme/theme9.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image" Target="../media/image17.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 id="2147484848" r:id="rId25"/>
    <p:sldLayoutId id="2147484956"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29535807"/>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7" r:id="rId16"/>
    <p:sldLayoutId id="2147484888" r:id="rId17"/>
    <p:sldLayoutId id="2147484889" r:id="rId18"/>
    <p:sldLayoutId id="2147484890" r:id="rId19"/>
    <p:sldLayoutId id="2147484891" r:id="rId20"/>
    <p:sldLayoutId id="2147484957" r:id="rId21"/>
    <p:sldLayoutId id="2147484958" r:id="rId22"/>
    <p:sldLayoutId id="2147484959" r:id="rId23"/>
    <p:sldLayoutId id="2147484960" r:id="rId24"/>
    <p:sldLayoutId id="2147484961" r:id="rId25"/>
    <p:sldLayoutId id="2147484962" r:id="rId26"/>
    <p:sldLayoutId id="2147484963" r:id="rId27"/>
    <p:sldLayoutId id="2147484964"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1"/>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2405863122"/>
      </p:ext>
    </p:extLst>
  </p:cSld>
  <p:clrMap bg1="lt1" tx1="dk1" bg2="lt2" tx2="dk2" accent1="accent1" accent2="accent2" accent3="accent3" accent4="accent4" accent5="accent5" accent6="accent6" hlink="hlink" folHlink="folHlink"/>
  <p:sldLayoutIdLst>
    <p:sldLayoutId id="2147484893" r:id="rId1"/>
    <p:sldLayoutId id="2147484894" r:id="rId2"/>
    <p:sldLayoutId id="2147484895" r:id="rId3"/>
    <p:sldLayoutId id="2147484896" r:id="rId4"/>
    <p:sldLayoutId id="2147484897" r:id="rId5"/>
    <p:sldLayoutId id="2147484898" r:id="rId6"/>
    <p:sldLayoutId id="2147484899" r:id="rId7"/>
    <p:sldLayoutId id="2147484900" r:id="rId8"/>
    <p:sldLayoutId id="2147484901" r:id="rId9"/>
    <p:sldLayoutId id="2147484902" r:id="rId10"/>
    <p:sldLayoutId id="2147484903" r:id="rId11"/>
    <p:sldLayoutId id="2147484904" r:id="rId12"/>
    <p:sldLayoutId id="2147484905" r:id="rId13"/>
    <p:sldLayoutId id="2147484906" r:id="rId14"/>
    <p:sldLayoutId id="2147484907" r:id="rId15"/>
    <p:sldLayoutId id="2147484908" r:id="rId16"/>
    <p:sldLayoutId id="2147484909" r:id="rId17"/>
    <p:sldLayoutId id="2147484910" r:id="rId18"/>
    <p:sldLayoutId id="2147484911" r:id="rId19"/>
    <p:sldLayoutId id="2147484912" r:id="rId20"/>
    <p:sldLayoutId id="2147484913" r:id="rId21"/>
    <p:sldLayoutId id="2147484914" r:id="rId22"/>
    <p:sldLayoutId id="2147484915" r:id="rId23"/>
    <p:sldLayoutId id="2147484916" r:id="rId24"/>
    <p:sldLayoutId id="2147484918" r:id="rId25"/>
    <p:sldLayoutId id="2147484919" r:id="rId26"/>
    <p:sldLayoutId id="2147484920" r:id="rId27"/>
    <p:sldLayoutId id="2147484921" r:id="rId28"/>
    <p:sldLayoutId id="2147484922" r:id="rId29"/>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533766046"/>
      </p:ext>
    </p:extLst>
  </p:cSld>
  <p:clrMap bg1="lt1" tx1="dk1" bg2="lt2" tx2="dk2" accent1="accent1" accent2="accent2" accent3="accent3" accent4="accent4" accent5="accent5" accent6="accent6" hlink="hlink" folHlink="folHlink"/>
  <p:sldLayoutIdLst>
    <p:sldLayoutId id="2147484925" r:id="rId1"/>
    <p:sldLayoutId id="2147484926" r:id="rId2"/>
    <p:sldLayoutId id="2147484927" r:id="rId3"/>
    <p:sldLayoutId id="2147484928" r:id="rId4"/>
    <p:sldLayoutId id="2147484929" r:id="rId5"/>
    <p:sldLayoutId id="2147484930" r:id="rId6"/>
    <p:sldLayoutId id="2147484931" r:id="rId7"/>
    <p:sldLayoutId id="2147484932" r:id="rId8"/>
    <p:sldLayoutId id="2147484933" r:id="rId9"/>
    <p:sldLayoutId id="2147484934" r:id="rId10"/>
    <p:sldLayoutId id="2147484935" r:id="rId11"/>
    <p:sldLayoutId id="2147484936" r:id="rId12"/>
    <p:sldLayoutId id="2147484938" r:id="rId13"/>
    <p:sldLayoutId id="2147484939" r:id="rId14"/>
    <p:sldLayoutId id="2147484940" r:id="rId15"/>
    <p:sldLayoutId id="2147484941" r:id="rId16"/>
    <p:sldLayoutId id="2147484942" r:id="rId17"/>
    <p:sldLayoutId id="2147484943" r:id="rId18"/>
    <p:sldLayoutId id="2147484944" r:id="rId19"/>
    <p:sldLayoutId id="2147484945" r:id="rId20"/>
    <p:sldLayoutId id="2147484946" r:id="rId21"/>
    <p:sldLayoutId id="2147484947" r:id="rId22"/>
    <p:sldLayoutId id="2147484948" r:id="rId23"/>
    <p:sldLayoutId id="2147484949" r:id="rId24"/>
    <p:sldLayoutId id="2147484950" r:id="rId25"/>
    <p:sldLayoutId id="2147484951" r:id="rId26"/>
    <p:sldLayoutId id="2147484952" r:id="rId27"/>
    <p:sldLayoutId id="2147484953" r:id="rId28"/>
    <p:sldLayoutId id="2147484954" r:id="rId29"/>
    <p:sldLayoutId id="2147484955" r:id="rId30"/>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88907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a:off x="12370906" y="-217"/>
            <a:ext cx="935477" cy="5654619"/>
            <a:chOff x="12618967" y="-221"/>
            <a:chExt cx="954235" cy="5767187"/>
          </a:xfrm>
        </p:grpSpPr>
        <p:sp>
          <p:nvSpPr>
            <p:cNvPr id="45" name="Rectangle 44"/>
            <p:cNvSpPr/>
            <p:nvPr userDrawn="1"/>
          </p:nvSpPr>
          <p:spPr bwMode="auto">
            <a:xfrm rot="5400000">
              <a:off x="12668354" y="29846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rot="5400000">
              <a:off x="12668353" y="2131589"/>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rot="5400000">
              <a:off x="12328885" y="298467"/>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rot="5400000">
              <a:off x="12668355" y="1217189"/>
              <a:ext cx="869930" cy="289766"/>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rot="5400000">
              <a:off x="12328885" y="212487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rot="5400000">
              <a:off x="12328886" y="1217189"/>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3" name="Rectangle 32"/>
            <p:cNvSpPr/>
            <p:nvPr userDrawn="1"/>
          </p:nvSpPr>
          <p:spPr bwMode="auto">
            <a:xfrm rot="5400000">
              <a:off x="12328887" y="4272718"/>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rot="5400000">
              <a:off x="12328887" y="5187118"/>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rot="5400000">
              <a:off x="12668354" y="2131590"/>
              <a:ext cx="869930" cy="289766"/>
            </a:xfrm>
            <a:prstGeom prst="rect">
              <a:avLst/>
            </a:prstGeom>
            <a:solidFill>
              <a:srgbClr val="7549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7890313"/>
      </p:ext>
    </p:extLst>
  </p:cSld>
  <p:clrMap bg1="lt1" tx1="dk1" bg2="lt2" tx2="dk2" accent1="accent1" accent2="accent2" accent3="accent3" accent4="accent4" accent5="accent5" accent6="accent6" hlink="hlink" folHlink="folHlink"/>
  <p:sldLayoutIdLst>
    <p:sldLayoutId id="2147484655" r:id="rId1"/>
    <p:sldLayoutId id="2147484656" r:id="rId2"/>
    <p:sldLayoutId id="2147484657" r:id="rId3"/>
    <p:sldLayoutId id="2147484658" r:id="rId4"/>
    <p:sldLayoutId id="2147484659" r:id="rId5"/>
    <p:sldLayoutId id="2147484660" r:id="rId6"/>
    <p:sldLayoutId id="2147484661" r:id="rId7"/>
    <p:sldLayoutId id="2147484662" r:id="rId8"/>
    <p:sldLayoutId id="2147484663" r:id="rId9"/>
    <p:sldLayoutId id="2147484664" r:id="rId10"/>
    <p:sldLayoutId id="2147484665" r:id="rId11"/>
    <p:sldLayoutId id="2147484666" r:id="rId12"/>
    <p:sldLayoutId id="2147484667" r:id="rId13"/>
    <p:sldLayoutId id="2147484668" r:id="rId14"/>
    <p:sldLayoutId id="2147484669" r:id="rId15"/>
    <p:sldLayoutId id="2147484670" r:id="rId16"/>
    <p:sldLayoutId id="2147484671" r:id="rId17"/>
    <p:sldLayoutId id="2147484672" r:id="rId18"/>
    <p:sldLayoutId id="2147484673" r:id="rId19"/>
    <p:sldLayoutId id="2147484674" r:id="rId20"/>
    <p:sldLayoutId id="2147484675" r:id="rId21"/>
    <p:sldLayoutId id="2147484676" r:id="rId22"/>
    <p:sldLayoutId id="2147484677" r:id="rId23"/>
    <p:sldLayoutId id="2147484678" r:id="rId24"/>
    <p:sldLayoutId id="2147484679" r:id="rId25"/>
    <p:sldLayoutId id="2147484680"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745"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4948090"/>
      </p:ext>
    </p:extLst>
  </p:cSld>
  <p:clrMap bg1="lt1" tx1="dk1" bg2="lt2" tx2="dk2" accent1="accent1" accent2="accent2" accent3="accent3" accent4="accent4" accent5="accent5" accent6="accent6" hlink="hlink" folHlink="folHlink"/>
  <p:sldLayoutIdLst>
    <p:sldLayoutId id="2147484684" r:id="rId1"/>
    <p:sldLayoutId id="2147484685" r:id="rId2"/>
    <p:sldLayoutId id="2147484686" r:id="rId3"/>
    <p:sldLayoutId id="2147484687" r:id="rId4"/>
    <p:sldLayoutId id="2147484688" r:id="rId5"/>
    <p:sldLayoutId id="2147484689" r:id="rId6"/>
    <p:sldLayoutId id="2147484690" r:id="rId7"/>
    <p:sldLayoutId id="2147484691" r:id="rId8"/>
    <p:sldLayoutId id="2147484692" r:id="rId9"/>
    <p:sldLayoutId id="2147484693" r:id="rId10"/>
    <p:sldLayoutId id="2147484694" r:id="rId11"/>
    <p:sldLayoutId id="2147484695" r:id="rId12"/>
    <p:sldLayoutId id="2147484696" r:id="rId13"/>
    <p:sldLayoutId id="2147484697" r:id="rId14"/>
    <p:sldLayoutId id="2147484698" r:id="rId15"/>
    <p:sldLayoutId id="2147484699" r:id="rId16"/>
    <p:sldLayoutId id="2147484700" r:id="rId17"/>
    <p:sldLayoutId id="2147484701" r:id="rId18"/>
    <p:sldLayoutId id="2147484702" r:id="rId19"/>
    <p:sldLayoutId id="214748470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05316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5054" y="1906414"/>
            <a:ext cx="4214127" cy="401304"/>
          </a:xfrm>
          <a:prstGeom prst="rect">
            <a:avLst/>
          </a:prstGeom>
        </p:spPr>
      </p:pic>
    </p:spTree>
    <p:extLst>
      <p:ext uri="{BB962C8B-B14F-4D97-AF65-F5344CB8AC3E}">
        <p14:creationId xmlns:p14="http://schemas.microsoft.com/office/powerpoint/2010/main" val="303232455"/>
      </p:ext>
    </p:extLst>
  </p:cSld>
  <p:clrMap bg1="dk1" tx1="lt1" bg2="dk2" tx2="lt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 id="2147484716" r:id="rId12"/>
    <p:sldLayoutId id="2147484717" r:id="rId13"/>
    <p:sldLayoutId id="2147484718" r:id="rId14"/>
    <p:sldLayoutId id="2147484719" r:id="rId15"/>
    <p:sldLayoutId id="2147484720" r:id="rId16"/>
    <p:sldLayoutId id="2147484721" r:id="rId17"/>
    <p:sldLayoutId id="2147484722" r:id="rId18"/>
    <p:sldLayoutId id="2147484723" r:id="rId19"/>
    <p:sldLayoutId id="2147484724" r:id="rId20"/>
    <p:sldLayoutId id="2147484725" r:id="rId21"/>
    <p:sldLayoutId id="2147484726" r:id="rId22"/>
    <p:sldLayoutId id="2147484727" r:id="rId23"/>
    <p:sldLayoutId id="2147484728" r:id="rId24"/>
    <p:sldLayoutId id="2147484729" r:id="rId25"/>
    <p:sldLayoutId id="2147484730" r:id="rId26"/>
    <p:sldLayoutId id="2147484731" r:id="rId27"/>
    <p:sldLayoutId id="2147484732" r:id="rId28"/>
    <p:sldLayoutId id="2147484733" r:id="rId29"/>
    <p:sldLayoutId id="2147484734" r:id="rId30"/>
    <p:sldLayoutId id="2147484735" r:id="rId31"/>
    <p:sldLayoutId id="2147484736" r:id="rId32"/>
    <p:sldLayoutId id="2147484737" r:id="rId33"/>
    <p:sldLayoutId id="2147484739" r:id="rId34"/>
  </p:sldLayoutIdLst>
  <p:transition>
    <p:fade/>
  </p:transition>
  <p:txStyles>
    <p:titleStyle>
      <a:lvl1pPr algn="l" defTabSz="913180" rtl="0" eaLnBrk="1" latinLnBrk="0" hangingPunct="1">
        <a:lnSpc>
          <a:spcPct val="90000"/>
        </a:lnSpc>
        <a:spcBef>
          <a:spcPct val="0"/>
        </a:spcBef>
        <a:buNone/>
        <a:defRPr lang="en-US" sz="4704"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180" rtl="0" eaLnBrk="1" fontAlgn="auto" latinLnBrk="0" hangingPunct="1">
        <a:lnSpc>
          <a:spcPct val="90000"/>
        </a:lnSpc>
        <a:spcBef>
          <a:spcPct val="20000"/>
        </a:spcBef>
        <a:spcAft>
          <a:spcPts val="0"/>
        </a:spcAft>
        <a:buClr>
          <a:schemeClr val="bg1"/>
        </a:buClr>
        <a:buSzPct val="100000"/>
        <a:buFontTx/>
        <a:buNone/>
        <a:tabLst/>
        <a:defRPr sz="3916" kern="1200" spc="0" baseline="0">
          <a:solidFill>
            <a:srgbClr val="5C2D91"/>
          </a:solidFill>
          <a:latin typeface="+mj-lt"/>
          <a:ea typeface="+mn-ea"/>
          <a:cs typeface="+mn-cs"/>
        </a:defRPr>
      </a:lvl1pPr>
      <a:lvl2pPr marL="571948" marR="0" indent="-236240" algn="l" defTabSz="91318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320"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126"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0931" marR="0" indent="-223806" algn="l" defTabSz="91318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244"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835"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426"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018"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180" rtl="0" eaLnBrk="1" latinLnBrk="0" hangingPunct="1">
        <a:defRPr sz="1763" kern="1200">
          <a:solidFill>
            <a:schemeClr val="tx1"/>
          </a:solidFill>
          <a:latin typeface="+mn-lt"/>
          <a:ea typeface="+mn-ea"/>
          <a:cs typeface="+mn-cs"/>
        </a:defRPr>
      </a:lvl1pPr>
      <a:lvl2pPr marL="456590" algn="l" defTabSz="913180" rtl="0" eaLnBrk="1" latinLnBrk="0" hangingPunct="1">
        <a:defRPr sz="1763" kern="1200">
          <a:solidFill>
            <a:schemeClr val="tx1"/>
          </a:solidFill>
          <a:latin typeface="+mn-lt"/>
          <a:ea typeface="+mn-ea"/>
          <a:cs typeface="+mn-cs"/>
        </a:defRPr>
      </a:lvl2pPr>
      <a:lvl3pPr marL="913180" algn="l" defTabSz="913180" rtl="0" eaLnBrk="1" latinLnBrk="0" hangingPunct="1">
        <a:defRPr sz="1763" kern="1200">
          <a:solidFill>
            <a:schemeClr val="tx1"/>
          </a:solidFill>
          <a:latin typeface="+mn-lt"/>
          <a:ea typeface="+mn-ea"/>
          <a:cs typeface="+mn-cs"/>
        </a:defRPr>
      </a:lvl3pPr>
      <a:lvl4pPr marL="1369771" algn="l" defTabSz="913180" rtl="0" eaLnBrk="1" latinLnBrk="0" hangingPunct="1">
        <a:defRPr sz="1763" kern="1200">
          <a:solidFill>
            <a:schemeClr val="tx1"/>
          </a:solidFill>
          <a:latin typeface="+mn-lt"/>
          <a:ea typeface="+mn-ea"/>
          <a:cs typeface="+mn-cs"/>
        </a:defRPr>
      </a:lvl4pPr>
      <a:lvl5pPr marL="1826362" algn="l" defTabSz="913180" rtl="0" eaLnBrk="1" latinLnBrk="0" hangingPunct="1">
        <a:defRPr sz="1763" kern="1200">
          <a:solidFill>
            <a:schemeClr val="tx1"/>
          </a:solidFill>
          <a:latin typeface="+mn-lt"/>
          <a:ea typeface="+mn-ea"/>
          <a:cs typeface="+mn-cs"/>
        </a:defRPr>
      </a:lvl5pPr>
      <a:lvl6pPr marL="2282951" algn="l" defTabSz="913180" rtl="0" eaLnBrk="1" latinLnBrk="0" hangingPunct="1">
        <a:defRPr sz="1763" kern="1200">
          <a:solidFill>
            <a:schemeClr val="tx1"/>
          </a:solidFill>
          <a:latin typeface="+mn-lt"/>
          <a:ea typeface="+mn-ea"/>
          <a:cs typeface="+mn-cs"/>
        </a:defRPr>
      </a:lvl6pPr>
      <a:lvl7pPr marL="2739540" algn="l" defTabSz="913180" rtl="0" eaLnBrk="1" latinLnBrk="0" hangingPunct="1">
        <a:defRPr sz="1763" kern="1200">
          <a:solidFill>
            <a:schemeClr val="tx1"/>
          </a:solidFill>
          <a:latin typeface="+mn-lt"/>
          <a:ea typeface="+mn-ea"/>
          <a:cs typeface="+mn-cs"/>
        </a:defRPr>
      </a:lvl7pPr>
      <a:lvl8pPr marL="3196131" algn="l" defTabSz="913180" rtl="0" eaLnBrk="1" latinLnBrk="0" hangingPunct="1">
        <a:defRPr sz="1763" kern="1200">
          <a:solidFill>
            <a:schemeClr val="tx1"/>
          </a:solidFill>
          <a:latin typeface="+mn-lt"/>
          <a:ea typeface="+mn-ea"/>
          <a:cs typeface="+mn-cs"/>
        </a:defRPr>
      </a:lvl8pPr>
      <a:lvl9pPr marL="3652721" algn="l" defTabSz="913180"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2215195"/>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 id="2147484754" r:id="rId13"/>
    <p:sldLayoutId id="2147484755" r:id="rId14"/>
    <p:sldLayoutId id="2147484756" r:id="rId15"/>
    <p:sldLayoutId id="2147484757" r:id="rId16"/>
    <p:sldLayoutId id="2147484758" r:id="rId17"/>
    <p:sldLayoutId id="2147484759" r:id="rId18"/>
    <p:sldLayoutId id="2147484760" r:id="rId19"/>
    <p:sldLayoutId id="2147484761" r:id="rId20"/>
    <p:sldLayoutId id="2147484762" r:id="rId21"/>
    <p:sldLayoutId id="2147484763" r:id="rId22"/>
    <p:sldLayoutId id="2147484764" r:id="rId23"/>
    <p:sldLayoutId id="2147484765" r:id="rId24"/>
    <p:sldLayoutId id="2147484766" r:id="rId25"/>
    <p:sldLayoutId id="2147484767"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05316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437514"/>
      </p:ext>
    </p:extLst>
  </p:cSld>
  <p:clrMap bg1="dk1" tx1="lt1" bg2="dk2" tx2="lt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 id="2147484781" r:id="rId13"/>
    <p:sldLayoutId id="2147484782" r:id="rId14"/>
    <p:sldLayoutId id="2147484783" r:id="rId15"/>
    <p:sldLayoutId id="2147484784" r:id="rId16"/>
    <p:sldLayoutId id="2147484785" r:id="rId17"/>
    <p:sldLayoutId id="2147484786" r:id="rId18"/>
    <p:sldLayoutId id="2147484787" r:id="rId19"/>
    <p:sldLayoutId id="2147484788" r:id="rId20"/>
    <p:sldLayoutId id="2147484789" r:id="rId21"/>
    <p:sldLayoutId id="2147484790" r:id="rId22"/>
    <p:sldLayoutId id="2147484791" r:id="rId23"/>
    <p:sldLayoutId id="2147484792" r:id="rId24"/>
    <p:sldLayoutId id="2147484793" r:id="rId25"/>
    <p:sldLayoutId id="2147484794" r:id="rId26"/>
    <p:sldLayoutId id="2147484795" r:id="rId27"/>
    <p:sldLayoutId id="2147484796" r:id="rId28"/>
    <p:sldLayoutId id="2147484797" r:id="rId29"/>
    <p:sldLayoutId id="2147484798" r:id="rId30"/>
    <p:sldLayoutId id="2147484799" r:id="rId31"/>
    <p:sldLayoutId id="2147484800" r:id="rId32"/>
    <p:sldLayoutId id="2147484801" r:id="rId33"/>
  </p:sldLayoutIdLst>
  <p:transition>
    <p:fade/>
  </p:transition>
  <p:txStyles>
    <p:titleStyle>
      <a:lvl1pPr algn="l" defTabSz="913180" rtl="0" eaLnBrk="1" latinLnBrk="0" hangingPunct="1">
        <a:lnSpc>
          <a:spcPct val="90000"/>
        </a:lnSpc>
        <a:spcBef>
          <a:spcPct val="0"/>
        </a:spcBef>
        <a:buNone/>
        <a:defRPr lang="en-US" sz="4200"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180" rtl="0" eaLnBrk="1" fontAlgn="auto" latinLnBrk="0" hangingPunct="1">
        <a:lnSpc>
          <a:spcPct val="90000"/>
        </a:lnSpc>
        <a:spcBef>
          <a:spcPct val="20000"/>
        </a:spcBef>
        <a:spcAft>
          <a:spcPts val="0"/>
        </a:spcAft>
        <a:buClr>
          <a:schemeClr val="bg1"/>
        </a:buClr>
        <a:buSzPct val="100000"/>
        <a:buFontTx/>
        <a:buNone/>
        <a:tabLst/>
        <a:defRPr sz="3916" kern="1200" spc="0" baseline="0">
          <a:solidFill>
            <a:srgbClr val="5C2D91"/>
          </a:solidFill>
          <a:latin typeface="+mj-lt"/>
          <a:ea typeface="+mn-ea"/>
          <a:cs typeface="+mn-cs"/>
        </a:defRPr>
      </a:lvl1pPr>
      <a:lvl2pPr marL="571948" marR="0" indent="-236240" algn="l" defTabSz="91318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320"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126"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0931" marR="0" indent="-223806" algn="l" defTabSz="91318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244"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835"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426"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018"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180" rtl="0" eaLnBrk="1" latinLnBrk="0" hangingPunct="1">
        <a:defRPr sz="1763" kern="1200">
          <a:solidFill>
            <a:schemeClr val="tx1"/>
          </a:solidFill>
          <a:latin typeface="+mn-lt"/>
          <a:ea typeface="+mn-ea"/>
          <a:cs typeface="+mn-cs"/>
        </a:defRPr>
      </a:lvl1pPr>
      <a:lvl2pPr marL="456590" algn="l" defTabSz="913180" rtl="0" eaLnBrk="1" latinLnBrk="0" hangingPunct="1">
        <a:defRPr sz="1763" kern="1200">
          <a:solidFill>
            <a:schemeClr val="tx1"/>
          </a:solidFill>
          <a:latin typeface="+mn-lt"/>
          <a:ea typeface="+mn-ea"/>
          <a:cs typeface="+mn-cs"/>
        </a:defRPr>
      </a:lvl2pPr>
      <a:lvl3pPr marL="913180" algn="l" defTabSz="913180" rtl="0" eaLnBrk="1" latinLnBrk="0" hangingPunct="1">
        <a:defRPr sz="1763" kern="1200">
          <a:solidFill>
            <a:schemeClr val="tx1"/>
          </a:solidFill>
          <a:latin typeface="+mn-lt"/>
          <a:ea typeface="+mn-ea"/>
          <a:cs typeface="+mn-cs"/>
        </a:defRPr>
      </a:lvl3pPr>
      <a:lvl4pPr marL="1369771" algn="l" defTabSz="913180" rtl="0" eaLnBrk="1" latinLnBrk="0" hangingPunct="1">
        <a:defRPr sz="1763" kern="1200">
          <a:solidFill>
            <a:schemeClr val="tx1"/>
          </a:solidFill>
          <a:latin typeface="+mn-lt"/>
          <a:ea typeface="+mn-ea"/>
          <a:cs typeface="+mn-cs"/>
        </a:defRPr>
      </a:lvl4pPr>
      <a:lvl5pPr marL="1826362" algn="l" defTabSz="913180" rtl="0" eaLnBrk="1" latinLnBrk="0" hangingPunct="1">
        <a:defRPr sz="1763" kern="1200">
          <a:solidFill>
            <a:schemeClr val="tx1"/>
          </a:solidFill>
          <a:latin typeface="+mn-lt"/>
          <a:ea typeface="+mn-ea"/>
          <a:cs typeface="+mn-cs"/>
        </a:defRPr>
      </a:lvl5pPr>
      <a:lvl6pPr marL="2282951" algn="l" defTabSz="913180" rtl="0" eaLnBrk="1" latinLnBrk="0" hangingPunct="1">
        <a:defRPr sz="1763" kern="1200">
          <a:solidFill>
            <a:schemeClr val="tx1"/>
          </a:solidFill>
          <a:latin typeface="+mn-lt"/>
          <a:ea typeface="+mn-ea"/>
          <a:cs typeface="+mn-cs"/>
        </a:defRPr>
      </a:lvl6pPr>
      <a:lvl7pPr marL="2739540" algn="l" defTabSz="913180" rtl="0" eaLnBrk="1" latinLnBrk="0" hangingPunct="1">
        <a:defRPr sz="1763" kern="1200">
          <a:solidFill>
            <a:schemeClr val="tx1"/>
          </a:solidFill>
          <a:latin typeface="+mn-lt"/>
          <a:ea typeface="+mn-ea"/>
          <a:cs typeface="+mn-cs"/>
        </a:defRPr>
      </a:lvl7pPr>
      <a:lvl8pPr marL="3196131" algn="l" defTabSz="913180" rtl="0" eaLnBrk="1" latinLnBrk="0" hangingPunct="1">
        <a:defRPr sz="1763" kern="1200">
          <a:solidFill>
            <a:schemeClr val="tx1"/>
          </a:solidFill>
          <a:latin typeface="+mn-lt"/>
          <a:ea typeface="+mn-ea"/>
          <a:cs typeface="+mn-cs"/>
        </a:defRPr>
      </a:lvl8pPr>
      <a:lvl9pPr marL="3652721" algn="l" defTabSz="913180"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9194543"/>
      </p:ext>
    </p:extLst>
  </p:cSld>
  <p:clrMap bg1="lt1" tx1="dk1" bg2="lt2" tx2="dk2" accent1="accent1" accent2="accent2" accent3="accent3" accent4="accent4" accent5="accent5" accent6="accent6" hlink="hlink" folHlink="folHlink"/>
  <p:sldLayoutIdLst>
    <p:sldLayoutId id="2147484803" r:id="rId1"/>
    <p:sldLayoutId id="2147484804" r:id="rId2"/>
    <p:sldLayoutId id="2147484805" r:id="rId3"/>
    <p:sldLayoutId id="2147484806" r:id="rId4"/>
    <p:sldLayoutId id="2147484807" r:id="rId5"/>
    <p:sldLayoutId id="2147484808" r:id="rId6"/>
    <p:sldLayoutId id="2147484809" r:id="rId7"/>
    <p:sldLayoutId id="2147484810" r:id="rId8"/>
    <p:sldLayoutId id="2147484811" r:id="rId9"/>
    <p:sldLayoutId id="2147484812" r:id="rId10"/>
    <p:sldLayoutId id="2147484813" r:id="rId11"/>
    <p:sldLayoutId id="2147484814" r:id="rId12"/>
    <p:sldLayoutId id="2147484815" r:id="rId13"/>
    <p:sldLayoutId id="2147484816" r:id="rId14"/>
    <p:sldLayoutId id="2147484817" r:id="rId15"/>
    <p:sldLayoutId id="2147484818" r:id="rId16"/>
    <p:sldLayoutId id="2147484819" r:id="rId17"/>
    <p:sldLayoutId id="2147484820" r:id="rId18"/>
    <p:sldLayoutId id="2147484821" r:id="rId19"/>
    <p:sldLayoutId id="2147484822"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8"/>
          </a:xfrm>
          <a:prstGeom prst="rect">
            <a:avLst/>
          </a:prstGeom>
        </p:spPr>
      </p:pic>
      <p:pic>
        <p:nvPicPr>
          <p:cNvPr id="6" name="Picture 5">
            <a:extLst>
              <a:ext uri="{FF2B5EF4-FFF2-40B4-BE49-F238E27FC236}">
                <a16:creationId xmlns:a16="http://schemas.microsoft.com/office/drawing/2014/main" id="{13085A6E-32FD-45C4-B7D0-8B2830C6B0A6}"/>
              </a:ext>
            </a:extLst>
          </p:cNvPr>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343267733"/>
      </p:ext>
    </p:extLst>
  </p:cSld>
  <p:clrMap bg1="lt1" tx1="dk1" bg2="lt2" tx2="dk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 id="2147484842" r:id="rId19"/>
    <p:sldLayoutId id="214748484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360963347"/>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6.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6.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4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4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jp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11.xml"/><Relationship Id="rId16" Type="http://schemas.openxmlformats.org/officeDocument/2006/relationships/image" Target="../media/image59.png"/><Relationship Id="rId1" Type="http://schemas.openxmlformats.org/officeDocument/2006/relationships/slideLayout" Target="../slideLayouts/slideLayout248.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63.png"/><Relationship Id="rId21" Type="http://schemas.openxmlformats.org/officeDocument/2006/relationships/image" Target="../media/image76.png"/><Relationship Id="rId7" Type="http://schemas.openxmlformats.org/officeDocument/2006/relationships/image" Target="../media/image65.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notesSlide" Target="../notesSlides/notesSlide12.xml"/><Relationship Id="rId16" Type="http://schemas.openxmlformats.org/officeDocument/2006/relationships/image" Target="../media/image71.png"/><Relationship Id="rId20" Type="http://schemas.openxmlformats.org/officeDocument/2006/relationships/image" Target="../media/image75.png"/><Relationship Id="rId1" Type="http://schemas.openxmlformats.org/officeDocument/2006/relationships/slideLayout" Target="../slideLayouts/slideLayout233.xml"/><Relationship Id="rId6" Type="http://schemas.openxmlformats.org/officeDocument/2006/relationships/image" Target="../media/image64.png"/><Relationship Id="rId11" Type="http://schemas.openxmlformats.org/officeDocument/2006/relationships/image" Target="../media/image45.png"/><Relationship Id="rId5" Type="http://schemas.openxmlformats.org/officeDocument/2006/relationships/image" Target="../media/image41.png"/><Relationship Id="rId15" Type="http://schemas.openxmlformats.org/officeDocument/2006/relationships/image" Target="../media/image70.png"/><Relationship Id="rId23" Type="http://schemas.openxmlformats.org/officeDocument/2006/relationships/image" Target="../media/image78.svg"/><Relationship Id="rId10" Type="http://schemas.openxmlformats.org/officeDocument/2006/relationships/image" Target="../media/image44.png"/><Relationship Id="rId19" Type="http://schemas.openxmlformats.org/officeDocument/2006/relationships/image" Target="../media/image74.png"/><Relationship Id="rId4" Type="http://schemas.openxmlformats.org/officeDocument/2006/relationships/image" Target="../media/image43.png"/><Relationship Id="rId9" Type="http://schemas.openxmlformats.org/officeDocument/2006/relationships/image" Target="../media/image42.png"/><Relationship Id="rId14" Type="http://schemas.openxmlformats.org/officeDocument/2006/relationships/image" Target="../media/image69.png"/><Relationship Id="rId22" Type="http://schemas.openxmlformats.org/officeDocument/2006/relationships/image" Target="../media/image77.png"/></Relationships>
</file>

<file path=ppt/slides/_rels/slide1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svg"/><Relationship Id="rId2" Type="http://schemas.openxmlformats.org/officeDocument/2006/relationships/notesSlide" Target="../notesSlides/notesSlide13.xml"/><Relationship Id="rId1" Type="http://schemas.openxmlformats.org/officeDocument/2006/relationships/slideLayout" Target="../slideLayouts/slideLayout249.xml"/><Relationship Id="rId6" Type="http://schemas.openxmlformats.org/officeDocument/2006/relationships/image" Target="../media/image82.png"/><Relationship Id="rId5" Type="http://schemas.openxmlformats.org/officeDocument/2006/relationships/image" Target="../media/image81.sv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svg"/></Relationships>
</file>

<file path=ppt/slides/_rels/slide1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79.png"/><Relationship Id="rId7" Type="http://schemas.openxmlformats.org/officeDocument/2006/relationships/image" Target="../media/image90.svg"/><Relationship Id="rId2" Type="http://schemas.openxmlformats.org/officeDocument/2006/relationships/notesSlide" Target="../notesSlides/notesSlide14.xml"/><Relationship Id="rId1" Type="http://schemas.openxmlformats.org/officeDocument/2006/relationships/slideLayout" Target="../slideLayouts/slideLayout249.xml"/><Relationship Id="rId6" Type="http://schemas.openxmlformats.org/officeDocument/2006/relationships/image" Target="../media/image89.png"/><Relationship Id="rId5" Type="http://schemas.openxmlformats.org/officeDocument/2006/relationships/image" Target="../media/image88.sv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svg"/></Relationships>
</file>

<file path=ppt/slides/_rels/slide1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79.png"/><Relationship Id="rId7" Type="http://schemas.openxmlformats.org/officeDocument/2006/relationships/image" Target="../media/image90.svg"/><Relationship Id="rId12" Type="http://schemas.openxmlformats.org/officeDocument/2006/relationships/image" Target="../media/image93.png"/><Relationship Id="rId2" Type="http://schemas.openxmlformats.org/officeDocument/2006/relationships/notesSlide" Target="../notesSlides/notesSlide15.xml"/><Relationship Id="rId1" Type="http://schemas.openxmlformats.org/officeDocument/2006/relationships/slideLayout" Target="../slideLayouts/slideLayout249.xml"/><Relationship Id="rId6" Type="http://schemas.openxmlformats.org/officeDocument/2006/relationships/image" Target="../media/image94.png"/><Relationship Id="rId11" Type="http://schemas.openxmlformats.org/officeDocument/2006/relationships/image" Target="../media/image97.svg"/><Relationship Id="rId5" Type="http://schemas.openxmlformats.org/officeDocument/2006/relationships/image" Target="../media/image88.svg"/><Relationship Id="rId10" Type="http://schemas.openxmlformats.org/officeDocument/2006/relationships/image" Target="../media/image96.png"/><Relationship Id="rId4" Type="http://schemas.openxmlformats.org/officeDocument/2006/relationships/image" Target="../media/image87.png"/><Relationship Id="rId9" Type="http://schemas.openxmlformats.org/officeDocument/2006/relationships/image" Target="../media/image92.svg"/></Relationships>
</file>

<file path=ppt/slides/_rels/slide1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8.png"/><Relationship Id="rId7" Type="http://schemas.openxmlformats.org/officeDocument/2006/relationships/image" Target="../media/image100.png"/><Relationship Id="rId2" Type="http://schemas.openxmlformats.org/officeDocument/2006/relationships/notesSlide" Target="../notesSlides/notesSlide16.xml"/><Relationship Id="rId1" Type="http://schemas.openxmlformats.org/officeDocument/2006/relationships/slideLayout" Target="../slideLayouts/slideLayout249.xml"/><Relationship Id="rId6" Type="http://schemas.microsoft.com/office/2007/relationships/hdphoto" Target="../media/hdphoto3.wdp"/><Relationship Id="rId5" Type="http://schemas.openxmlformats.org/officeDocument/2006/relationships/image" Target="../media/image99.png"/><Relationship Id="rId10" Type="http://schemas.openxmlformats.org/officeDocument/2006/relationships/image" Target="../media/image103.svg"/><Relationship Id="rId4" Type="http://schemas.openxmlformats.org/officeDocument/2006/relationships/image" Target="../media/image79.png"/><Relationship Id="rId9" Type="http://schemas.openxmlformats.org/officeDocument/2006/relationships/image" Target="../media/image102.png"/></Relationships>
</file>

<file path=ppt/slides/_rels/slide19.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79.png"/><Relationship Id="rId7" Type="http://schemas.openxmlformats.org/officeDocument/2006/relationships/image" Target="../media/image107.svg"/><Relationship Id="rId2" Type="http://schemas.openxmlformats.org/officeDocument/2006/relationships/notesSlide" Target="../notesSlides/notesSlide17.xml"/><Relationship Id="rId1" Type="http://schemas.openxmlformats.org/officeDocument/2006/relationships/slideLayout" Target="../slideLayouts/slideLayout249.xml"/><Relationship Id="rId6" Type="http://schemas.openxmlformats.org/officeDocument/2006/relationships/image" Target="../media/image106.png"/><Relationship Id="rId5" Type="http://schemas.openxmlformats.org/officeDocument/2006/relationships/image" Target="../media/image105.sv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svg"/></Relationships>
</file>

<file path=ppt/slides/_rels/slide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18.xml"/><Relationship Id="rId1" Type="http://schemas.openxmlformats.org/officeDocument/2006/relationships/slideLayout" Target="../slideLayouts/slideLayout249.xml"/><Relationship Id="rId6" Type="http://schemas.openxmlformats.org/officeDocument/2006/relationships/image" Target="../media/image114.svg"/><Relationship Id="rId5" Type="http://schemas.openxmlformats.org/officeDocument/2006/relationships/image" Target="../media/image113.png"/><Relationship Id="rId10" Type="http://schemas.openxmlformats.org/officeDocument/2006/relationships/image" Target="../media/image117.png"/><Relationship Id="rId4" Type="http://schemas.openxmlformats.org/officeDocument/2006/relationships/image" Target="../media/image112.svg"/><Relationship Id="rId9" Type="http://schemas.openxmlformats.org/officeDocument/2006/relationships/image" Target="../media/image79.png"/></Relationships>
</file>

<file path=ppt/slides/_rels/slide2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79.png"/><Relationship Id="rId7" Type="http://schemas.openxmlformats.org/officeDocument/2006/relationships/image" Target="../media/image121.svg"/><Relationship Id="rId2" Type="http://schemas.openxmlformats.org/officeDocument/2006/relationships/notesSlide" Target="../notesSlides/notesSlide19.xml"/><Relationship Id="rId1" Type="http://schemas.openxmlformats.org/officeDocument/2006/relationships/slideLayout" Target="../slideLayouts/slideLayout249.xml"/><Relationship Id="rId6" Type="http://schemas.openxmlformats.org/officeDocument/2006/relationships/image" Target="../media/image120.png"/><Relationship Id="rId5" Type="http://schemas.openxmlformats.org/officeDocument/2006/relationships/image" Target="../media/image119.sv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0.xml"/></Relationships>
</file>

<file path=ppt/slides/_rels/slide23.xml.rels><?xml version="1.0" encoding="UTF-8" standalone="yes"?>
<Relationships xmlns="http://schemas.openxmlformats.org/package/2006/relationships"><Relationship Id="rId3" Type="http://schemas.openxmlformats.org/officeDocument/2006/relationships/hyperlink" Target="https://azure.microsoft.com/en-us/solutions/architecture/cicd-for-containers/" TargetMode="External"/><Relationship Id="rId2" Type="http://schemas.openxmlformats.org/officeDocument/2006/relationships/image" Target="../media/image125.png"/><Relationship Id="rId1" Type="http://schemas.openxmlformats.org/officeDocument/2006/relationships/slideLayout" Target="../slideLayouts/slideLayout233.xml"/></Relationships>
</file>

<file path=ppt/slides/_rels/slide2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1.xml"/><Relationship Id="rId1" Type="http://schemas.openxmlformats.org/officeDocument/2006/relationships/slideLayout" Target="../slideLayouts/slideLayout251.xml"/><Relationship Id="rId5" Type="http://schemas.openxmlformats.org/officeDocument/2006/relationships/image" Target="../media/image128.png"/><Relationship Id="rId4" Type="http://schemas.openxmlformats.org/officeDocument/2006/relationships/image" Target="../media/image127.png"/></Relationships>
</file>

<file path=ppt/slides/_rels/slide25.xml.rels><?xml version="1.0" encoding="UTF-8" standalone="yes"?>
<Relationships xmlns="http://schemas.openxmlformats.org/package/2006/relationships"><Relationship Id="rId8" Type="http://schemas.openxmlformats.org/officeDocument/2006/relationships/image" Target="../media/image134.svg"/><Relationship Id="rId13" Type="http://schemas.openxmlformats.org/officeDocument/2006/relationships/image" Target="../media/image43.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8.svg"/><Relationship Id="rId17" Type="http://schemas.openxmlformats.org/officeDocument/2006/relationships/image" Target="../media/image42.png"/><Relationship Id="rId2" Type="http://schemas.openxmlformats.org/officeDocument/2006/relationships/notesSlide" Target="../notesSlides/notesSlide22.xml"/><Relationship Id="rId16" Type="http://schemas.openxmlformats.org/officeDocument/2006/relationships/image" Target="../media/image45.png"/><Relationship Id="rId1" Type="http://schemas.openxmlformats.org/officeDocument/2006/relationships/slideLayout" Target="../slideLayouts/slideLayout250.xml"/><Relationship Id="rId6" Type="http://schemas.openxmlformats.org/officeDocument/2006/relationships/image" Target="../media/image132.sv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41.png"/><Relationship Id="rId10" Type="http://schemas.openxmlformats.org/officeDocument/2006/relationships/image" Target="../media/image136.svg"/><Relationship Id="rId4" Type="http://schemas.openxmlformats.org/officeDocument/2006/relationships/image" Target="../media/image130.svg"/><Relationship Id="rId9" Type="http://schemas.openxmlformats.org/officeDocument/2006/relationships/image" Target="../media/image135.png"/><Relationship Id="rId14"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252.xml"/></Relationships>
</file>

<file path=ppt/slides/_rels/slide27.xml.rels><?xml version="1.0" encoding="UTF-8" standalone="yes"?>
<Relationships xmlns="http://schemas.openxmlformats.org/package/2006/relationships"><Relationship Id="rId3" Type="http://schemas.openxmlformats.org/officeDocument/2006/relationships/hyperlink" Target="https://www.azuredevopslabs.com/" TargetMode="External"/><Relationship Id="rId2" Type="http://schemas.openxmlformats.org/officeDocument/2006/relationships/hyperlink" Target="https://www.youtube.com/channel/UC-ikyViYMM69joIAv7dlMsA" TargetMode="External"/><Relationship Id="rId1" Type="http://schemas.openxmlformats.org/officeDocument/2006/relationships/slideLayout" Target="../slideLayouts/slideLayout253.xml"/><Relationship Id="rId5" Type="http://schemas.openxmlformats.org/officeDocument/2006/relationships/hyperlink" Target="https://azure.microsoft.com/en-us/features/devops-projects/" TargetMode="External"/><Relationship Id="rId4" Type="http://schemas.openxmlformats.org/officeDocument/2006/relationships/hyperlink" Target="https://docs.microsoft.com/en-us/azure/devop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0.xml"/></Relationships>
</file>

<file path=ppt/slides/_rels/slide2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4.xml"/><Relationship Id="rId1" Type="http://schemas.openxmlformats.org/officeDocument/2006/relationships/slideLayout" Target="../slideLayouts/slideLayout25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30.xml"/><Relationship Id="rId1" Type="http://schemas.openxmlformats.org/officeDocument/2006/relationships/tags" Target="../tags/tag2.xml"/><Relationship Id="rId6" Type="http://schemas.openxmlformats.org/officeDocument/2006/relationships/image" Target="../media/image37.png"/><Relationship Id="rId5" Type="http://schemas.openxmlformats.org/officeDocument/2006/relationships/hyperlink" Target="http://www.usergroup.tv/" TargetMode="External"/><Relationship Id="rId4" Type="http://schemas.openxmlformats.org/officeDocument/2006/relationships/image" Target="../media/image36.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3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30.xml"/><Relationship Id="rId1" Type="http://schemas.openxmlformats.org/officeDocument/2006/relationships/tags" Target="../tags/tag4.xml"/><Relationship Id="rId4" Type="http://schemas.openxmlformats.org/officeDocument/2006/relationships/image" Target="../media/image14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42.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30.xml"/><Relationship Id="rId1" Type="http://schemas.openxmlformats.org/officeDocument/2006/relationships/tags" Target="../tags/tag3.xml"/><Relationship Id="rId5" Type="http://schemas.openxmlformats.org/officeDocument/2006/relationships/hyperlink" Target="mailto:sweisfel@microsoft.com" TargetMode="External"/><Relationship Id="rId4" Type="http://schemas.openxmlformats.org/officeDocument/2006/relationships/image" Target="../media/image3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0.xml"/></Relationships>
</file>

<file path=ppt/slides/_rels/slide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2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6.xml"/></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230.xml"/><Relationship Id="rId1" Type="http://schemas.openxmlformats.org/officeDocument/2006/relationships/video" Target="https://www.youtube.com/embed/LOJbM0aXZp0"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2B4584-9F97-4C72-AA26-E766C03D981B}"/>
              </a:ext>
            </a:extLst>
          </p:cNvPr>
          <p:cNvSpPr>
            <a:spLocks noGrp="1"/>
          </p:cNvSpPr>
          <p:nvPr>
            <p:ph type="title"/>
          </p:nvPr>
        </p:nvSpPr>
        <p:spPr>
          <a:xfrm>
            <a:off x="269302" y="2084378"/>
            <a:ext cx="10682332" cy="1814086"/>
          </a:xfrm>
        </p:spPr>
        <p:txBody>
          <a:bodyPr/>
          <a:lstStyle/>
          <a:p>
            <a:r>
              <a:rPr lang="en-US" dirty="0"/>
              <a:t>Austin .NET User Group</a:t>
            </a:r>
            <a:br>
              <a:rPr lang="en-US" dirty="0"/>
            </a:br>
            <a:r>
              <a:rPr lang="en-US" dirty="0"/>
              <a:t>DevOps in a Cloud World</a:t>
            </a:r>
          </a:p>
        </p:txBody>
      </p:sp>
      <p:sp>
        <p:nvSpPr>
          <p:cNvPr id="5" name="Text Placeholder 4">
            <a:extLst>
              <a:ext uri="{FF2B5EF4-FFF2-40B4-BE49-F238E27FC236}">
                <a16:creationId xmlns:a16="http://schemas.microsoft.com/office/drawing/2014/main" id="{C2A14C8A-9E1E-42B3-B177-E1A184A07AC7}"/>
              </a:ext>
            </a:extLst>
          </p:cNvPr>
          <p:cNvSpPr>
            <a:spLocks noGrp="1"/>
          </p:cNvSpPr>
          <p:nvPr>
            <p:ph type="body" sz="quarter" idx="12"/>
          </p:nvPr>
        </p:nvSpPr>
        <p:spPr/>
        <p:txBody>
          <a:bodyPr/>
          <a:lstStyle/>
          <a:p>
            <a:r>
              <a:rPr lang="en-US" dirty="0"/>
              <a:t>Shawn Weisfeld</a:t>
            </a:r>
          </a:p>
          <a:p>
            <a:r>
              <a:rPr lang="en-US" dirty="0"/>
              <a:t>Cloud Solution Architect</a:t>
            </a:r>
          </a:p>
          <a:p>
            <a:r>
              <a:rPr lang="en-US" dirty="0"/>
              <a:t>Microsoft</a:t>
            </a:r>
          </a:p>
          <a:p>
            <a:endParaRPr lang="en-US" dirty="0"/>
          </a:p>
        </p:txBody>
      </p:sp>
    </p:spTree>
    <p:custDataLst>
      <p:tags r:id="rId1"/>
    </p:custDataLst>
    <p:extLst>
      <p:ext uri="{BB962C8B-B14F-4D97-AF65-F5344CB8AC3E}">
        <p14:creationId xmlns:p14="http://schemas.microsoft.com/office/powerpoint/2010/main" val="1193738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dirty="0"/>
              <a:t>DevOps brings together people, processes, and products,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27230" y="3219906"/>
            <a:ext cx="3630006" cy="2601753"/>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integration (CI)</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Improve software development quality and speed.</a:t>
            </a: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When you use Azure </a:t>
            </a:r>
            <a:r>
              <a:rPr lang="en-US" sz="1371" b="0" err="1">
                <a:solidFill>
                  <a:srgbClr val="000000"/>
                </a:solidFill>
                <a:latin typeface="Segoe UI"/>
              </a:rPr>
              <a:t>Pipeliens</a:t>
            </a:r>
            <a:r>
              <a:rPr lang="en-US" sz="1371" b="0">
                <a:solidFill>
                  <a:srgbClr val="000000"/>
                </a:solidFill>
                <a:latin typeface="Segoe UI"/>
              </a:rPr>
              <a:t> or Jenkins to build apps in the cloud and deploy to Azure, each time you commit code, it’s automatically built and tested and bugs are detected faster.</a:t>
            </a: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281618" y="3219906"/>
            <a:ext cx="3622537" cy="3702477"/>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Deployment (CD)</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By combining continuous integration and infrastructure as code (</a:t>
            </a:r>
            <a:r>
              <a:rPr lang="en-US" sz="1371" b="0" err="1">
                <a:solidFill>
                  <a:srgbClr val="000000"/>
                </a:solidFill>
                <a:latin typeface="Segoe UI"/>
              </a:rPr>
              <a:t>IaC</a:t>
            </a:r>
            <a:r>
              <a:rPr lang="en-US" sz="1371" b="0">
                <a:solidFill>
                  <a:srgbClr val="000000"/>
                </a:solidFill>
                <a:latin typeface="Segoe UI"/>
              </a:rPr>
              <a:t>), you’ll achieve identical deployments and the confidence to deploy to production at any time.</a:t>
            </a: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124465" y="3219906"/>
            <a:ext cx="3630006" cy="21637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Learning &amp; Monitoring</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With Azure Application Insights you can identify how your applications are performing and test if the recent deployment made things better or worse.</a:t>
            </a:r>
          </a:p>
          <a:p>
            <a:pPr marL="280067" indent="-280067" defTabSz="914367">
              <a:spcAft>
                <a:spcPts val="686"/>
              </a:spcAft>
              <a:buFont typeface="Arial" panose="020B0604020202020204" pitchFamily="34" charset="0"/>
              <a:buChar char="•"/>
              <a:defRPr/>
            </a:pPr>
            <a:r>
              <a:rPr lang="en-US" sz="1371" b="0" spc="-39">
                <a:solidFill>
                  <a:srgbClr val="000000"/>
                </a:solidFill>
                <a:latin typeface="Segoe UI"/>
              </a:rPr>
              <a:t>Using CI/CD practices, paired with monitoring</a:t>
            </a:r>
            <a:r>
              <a:rPr lang="en-US" sz="1371" b="0">
                <a:solidFill>
                  <a:srgbClr val="000000"/>
                </a:solidFill>
                <a:latin typeface="Segoe UI"/>
              </a:rPr>
              <a:t> </a:t>
            </a:r>
            <a:r>
              <a:rPr lang="en-US" sz="1371" b="0" spc="-29">
                <a:solidFill>
                  <a:srgbClr val="000000"/>
                </a:solidFill>
                <a:latin typeface="Segoe UI"/>
              </a:rPr>
              <a:t>tools, you’ll be able to safely deliver features</a:t>
            </a:r>
            <a:r>
              <a:rPr lang="en-US" sz="1371" b="0">
                <a:solidFill>
                  <a:srgbClr val="000000"/>
                </a:solidFill>
                <a:latin typeface="Segoe UI"/>
              </a:rPr>
              <a:t> to your customers as soon as they’re ready.</a:t>
            </a:r>
          </a:p>
        </p:txBody>
      </p:sp>
      <p:cxnSp>
        <p:nvCxnSpPr>
          <p:cNvPr id="38" name="Straight Connector 37">
            <a:extLst>
              <a:ext uri="{FF2B5EF4-FFF2-40B4-BE49-F238E27FC236}">
                <a16:creationId xmlns:a16="http://schemas.microsoft.com/office/drawing/2014/main" id="{4C140035-1896-4524-A80C-179F5BF53BF8}"/>
              </a:ext>
            </a:extLst>
          </p:cNvPr>
          <p:cNvCxnSpPr>
            <a:cxnSpLocks/>
          </p:cNvCxnSpPr>
          <p:nvPr/>
        </p:nvCxnSpPr>
        <p:spPr>
          <a:xfrm flipV="1">
            <a:off x="505657" y="3605218"/>
            <a:ext cx="3473154"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Lst>
          </p:cNvPr>
          <p:cNvCxnSpPr>
            <a:cxnSpLocks/>
          </p:cNvCxnSpPr>
          <p:nvPr/>
        </p:nvCxnSpPr>
        <p:spPr>
          <a:xfrm flipV="1">
            <a:off x="4356311" y="3605218"/>
            <a:ext cx="3473154"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Lst>
          </p:cNvPr>
          <p:cNvCxnSpPr>
            <a:cxnSpLocks/>
          </p:cNvCxnSpPr>
          <p:nvPr/>
        </p:nvCxnSpPr>
        <p:spPr>
          <a:xfrm>
            <a:off x="8215094" y="3605218"/>
            <a:ext cx="3448748"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Lst>
          </p:cNvPr>
          <p:cNvGrpSpPr/>
          <p:nvPr/>
        </p:nvGrpSpPr>
        <p:grpSpPr>
          <a:xfrm>
            <a:off x="1869452" y="2467084"/>
            <a:ext cx="745560" cy="606090"/>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Lst>
          </p:cNvPr>
          <p:cNvSpPr>
            <a:spLocks noChangeAspect="1" noEditPoints="1"/>
          </p:cNvSpPr>
          <p:nvPr/>
        </p:nvSpPr>
        <p:spPr bwMode="auto">
          <a:xfrm>
            <a:off x="5820710" y="2488880"/>
            <a:ext cx="600476" cy="5185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729">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Lst>
          </p:cNvPr>
          <p:cNvGrpSpPr/>
          <p:nvPr/>
        </p:nvGrpSpPr>
        <p:grpSpPr>
          <a:xfrm>
            <a:off x="9536473" y="2509434"/>
            <a:ext cx="789547" cy="503017"/>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5882"/>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6"/>
            <a:ext cx="3029680" cy="1255182"/>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Deliver value to your users faster using proven agile tools to plan, track, and discuss work across your teams.</a:t>
            </a:r>
            <a:endParaRPr lang="en-US" sz="1568">
              <a:solidFill>
                <a:srgbClr val="000000">
                  <a:lumMod val="50000"/>
                  <a:lumOff val="50000"/>
                </a:srgbClr>
              </a:solidFill>
              <a:latin typeface="Segoe UI"/>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496078"/>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Build, test, and deploy with CI/CD that works with any language, platform, and cloud. Connect to GitHub or any other Git provider and deploy continuously.</a:t>
            </a:r>
            <a:endParaRPr lang="en-US" sz="1568">
              <a:solidFill>
                <a:srgbClr val="000000">
                  <a:lumMod val="50000"/>
                  <a:lumOff val="50000"/>
                </a:srgbClr>
              </a:solidFill>
              <a:latin typeface="Segoe UI"/>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496563"/>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Get unlimited, cloud-hosted private Git repos and collaborate to build better code with pull requests and advanced file management.</a:t>
            </a:r>
            <a:endParaRPr lang="en-US" sz="1568">
              <a:solidFill>
                <a:srgbClr val="000000">
                  <a:lumMod val="50000"/>
                  <a:lumOff val="50000"/>
                </a:srgbClr>
              </a:solidFill>
              <a:latin typeface="Segoe UI"/>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Test and ship with confidence using manual and exploratory testing tools.</a:t>
            </a:r>
            <a:endParaRPr lang="en-US" sz="1568">
              <a:solidFill>
                <a:srgbClr val="000000">
                  <a:lumMod val="50000"/>
                  <a:lumOff val="50000"/>
                </a:srgbClr>
              </a:solidFill>
              <a:latin typeface="Segoe UI"/>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Create, host, and share packages with your team, and add </a:t>
            </a:r>
            <a:r>
              <a:rPr lang="en-GB" sz="1568" err="1">
                <a:solidFill>
                  <a:srgbClr val="000000">
                    <a:lumMod val="50000"/>
                    <a:lumOff val="50000"/>
                  </a:srgbClr>
                </a:solidFill>
                <a:latin typeface="Segoe UI"/>
              </a:rPr>
              <a:t>artifacts</a:t>
            </a:r>
            <a:r>
              <a:rPr lang="en-GB" sz="1568">
                <a:solidFill>
                  <a:srgbClr val="000000">
                    <a:lumMod val="50000"/>
                    <a:lumOff val="50000"/>
                  </a:srgbClr>
                </a:solidFill>
                <a:latin typeface="Segoe UI"/>
              </a:rPr>
              <a:t> to your CI/CD pipelines with a single click.</a:t>
            </a:r>
            <a:endParaRPr lang="en-US" sz="1568">
              <a:solidFill>
                <a:srgbClr val="000000">
                  <a:lumMod val="50000"/>
                  <a:lumOff val="50000"/>
                </a:srgbClr>
              </a:solidFill>
              <a:latin typeface="Segoe UI"/>
              <a:cs typeface="Segoe UI"/>
            </a:endParaRPr>
          </a:p>
        </p:txBody>
      </p:sp>
      <p:pic>
        <p:nvPicPr>
          <p:cNvPr id="14" name="Picture 4" descr="A picture containing object&#10;&#10;Description generated with very high confidence">
            <a:extLst>
              <a:ext uri="{FF2B5EF4-FFF2-40B4-BE49-F238E27FC236}">
                <a16:creationId xmlns:a16="http://schemas.microsoft.com/office/drawing/2014/main" id="{AC2AB146-06C0-4E0D-8899-5ADB9DA17233}"/>
              </a:ext>
            </a:extLst>
          </p:cNvPr>
          <p:cNvPicPr>
            <a:picLocks noChangeAspect="1"/>
          </p:cNvPicPr>
          <p:nvPr/>
        </p:nvPicPr>
        <p:blipFill>
          <a:blip r:embed="rId3"/>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Lst>
          </p:cNvPr>
          <p:cNvPicPr>
            <a:picLocks noChangeAspect="1"/>
          </p:cNvPicPr>
          <p:nvPr/>
        </p:nvPicPr>
        <p:blipFill>
          <a:blip r:embed="rId4"/>
          <a:stretch>
            <a:fillRect/>
          </a:stretch>
        </p:blipFill>
        <p:spPr>
          <a:xfrm>
            <a:off x="4277587" y="4434806"/>
            <a:ext cx="722061" cy="705846"/>
          </a:xfrm>
          <a:prstGeom prst="rect">
            <a:avLst/>
          </a:prstGeom>
        </p:spPr>
      </p:pic>
      <p:pic>
        <p:nvPicPr>
          <p:cNvPr id="16" name="Picture 8" descr="A picture containing object&#10;&#10;Description generated with very high confidence">
            <a:extLst>
              <a:ext uri="{FF2B5EF4-FFF2-40B4-BE49-F238E27FC236}">
                <a16:creationId xmlns:a16="http://schemas.microsoft.com/office/drawing/2014/main" id="{228FD8FB-8B6C-4A6D-BCA2-229F0890F98C}"/>
              </a:ext>
            </a:extLst>
          </p:cNvPr>
          <p:cNvPicPr>
            <a:picLocks noChangeAspect="1"/>
          </p:cNvPicPr>
          <p:nvPr/>
        </p:nvPicPr>
        <p:blipFill>
          <a:blip r:embed="rId5"/>
          <a:stretch>
            <a:fillRect/>
          </a:stretch>
        </p:blipFill>
        <p:spPr>
          <a:xfrm>
            <a:off x="426425" y="1766917"/>
            <a:ext cx="722434" cy="705846"/>
          </a:xfrm>
          <a:prstGeom prst="rect">
            <a:avLst/>
          </a:prstGeom>
        </p:spPr>
      </p:pic>
      <p:pic>
        <p:nvPicPr>
          <p:cNvPr id="17" name="Picture 10" descr="A picture containing stop, sign, outdoor, sitting&#10;&#10;Description generated with very high confidence">
            <a:extLst>
              <a:ext uri="{FF2B5EF4-FFF2-40B4-BE49-F238E27FC236}">
                <a16:creationId xmlns:a16="http://schemas.microsoft.com/office/drawing/2014/main" id="{6406FE2F-92A4-4316-B249-0BFC11B2E2B5}"/>
              </a:ext>
            </a:extLst>
          </p:cNvPr>
          <p:cNvPicPr>
            <a:picLocks noChangeAspect="1"/>
          </p:cNvPicPr>
          <p:nvPr/>
        </p:nvPicPr>
        <p:blipFill>
          <a:blip r:embed="rId6"/>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Lst>
          </p:cNvPr>
          <p:cNvPicPr>
            <a:picLocks noChangeAspect="1"/>
          </p:cNvPicPr>
          <p:nvPr/>
        </p:nvPicPr>
        <p:blipFill>
          <a:blip r:embed="rId7"/>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00B294"/>
                </a:solidFill>
                <a:latin typeface="Segoe UI Semibold"/>
              </a:rPr>
              <a:t>Azure Boards</a:t>
            </a:r>
            <a:endParaRPr lang="en-US">
              <a:solidFill>
                <a:srgbClr val="00B294"/>
              </a:solidFill>
              <a:latin typeface="Segoe UI Semibold"/>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D83B01"/>
                </a:solidFill>
                <a:latin typeface="Segoe UI Semibold"/>
              </a:rPr>
              <a:t>Azure </a:t>
            </a:r>
            <a:r>
              <a:rPr lang="en-US">
                <a:solidFill>
                  <a:srgbClr val="D83B01"/>
                </a:solidFill>
                <a:latin typeface="Segoe UI Semibold"/>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2560E0"/>
                </a:solidFill>
                <a:latin typeface="Segoe UI Semibold"/>
              </a:rPr>
              <a:t>Azure Pipelines</a:t>
            </a:r>
            <a:endParaRPr lang="en-US">
              <a:solidFill>
                <a:srgbClr val="2560E0"/>
              </a:solidFill>
              <a:latin typeface="Segoe UI Semibold"/>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854CC7"/>
                </a:solidFill>
                <a:latin typeface="Segoe UI Semibold"/>
              </a:rPr>
              <a:t>Azure Test</a:t>
            </a:r>
            <a:r>
              <a:rPr lang="en-US">
                <a:solidFill>
                  <a:srgbClr val="854CC7"/>
                </a:solidFill>
                <a:latin typeface="Segoe UI Semibold"/>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CB2E6D"/>
                </a:solidFill>
                <a:latin typeface="Segoe UI Semibold"/>
              </a:rPr>
              <a:t>Azure Artifacts</a:t>
            </a:r>
            <a:endParaRPr lang="en-US">
              <a:solidFill>
                <a:srgbClr val="CB2E6D"/>
              </a:solidFill>
              <a:latin typeface="Segoe UI Semibold"/>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36470" y="6084195"/>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a:solidFill>
                  <a:srgbClr val="0078D7"/>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Lst>
          </p:cNvPr>
          <p:cNvSpPr/>
          <p:nvPr/>
        </p:nvSpPr>
        <p:spPr bwMode="auto">
          <a:xfrm>
            <a:off x="8336470" y="5269994"/>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3529" kern="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90254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D4C675-45A9-448B-B408-3A7890855540}"/>
              </a:ext>
            </a:extLst>
          </p:cNvPr>
          <p:cNvSpPr/>
          <p:nvPr/>
        </p:nvSpPr>
        <p:spPr bwMode="auto">
          <a:xfrm>
            <a:off x="1005860" y="4232788"/>
            <a:ext cx="1820061" cy="15307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214D9626-E0F4-429E-BD9C-1F968644BC38}"/>
              </a:ext>
            </a:extLst>
          </p:cNvPr>
          <p:cNvSpPr>
            <a:spLocks noGrp="1"/>
          </p:cNvSpPr>
          <p:nvPr>
            <p:ph type="title"/>
          </p:nvPr>
        </p:nvSpPr>
        <p:spPr/>
        <p:txBody>
          <a:bodyPr/>
          <a:lstStyle/>
          <a:p>
            <a:r>
              <a:rPr lang="en-US"/>
              <a:t>Azure DevOps</a:t>
            </a:r>
          </a:p>
        </p:txBody>
      </p:sp>
      <p:sp>
        <p:nvSpPr>
          <p:cNvPr id="21" name="TextBox 20">
            <a:extLst>
              <a:ext uri="{FF2B5EF4-FFF2-40B4-BE49-F238E27FC236}">
                <a16:creationId xmlns:a16="http://schemas.microsoft.com/office/drawing/2014/main" id="{70F7AC59-333A-4CC1-B1D8-6CF36D4A5255}"/>
              </a:ext>
            </a:extLst>
          </p:cNvPr>
          <p:cNvSpPr txBox="1"/>
          <p:nvPr/>
        </p:nvSpPr>
        <p:spPr>
          <a:xfrm>
            <a:off x="426428" y="3116937"/>
            <a:ext cx="11336036" cy="534056"/>
          </a:xfrm>
          <a:prstGeom prst="rect">
            <a:avLst/>
          </a:prstGeom>
          <a:noFill/>
        </p:spPr>
        <p:txBody>
          <a:bodyPr wrap="square" lIns="0" tIns="143428" rIns="0" bIns="143428" rtlCol="0" anchor="t">
            <a:spAutoFit/>
          </a:bodyPr>
          <a:lstStyle/>
          <a:p>
            <a:pPr algn="ctr" defTabSz="914314">
              <a:lnSpc>
                <a:spcPct val="90000"/>
              </a:lnSpc>
              <a:spcAft>
                <a:spcPts val="588"/>
              </a:spcAft>
            </a:pPr>
            <a:r>
              <a:rPr lang="en-US">
                <a:solidFill>
                  <a:srgbClr val="000000"/>
                </a:solidFill>
                <a:latin typeface="Segoe UI"/>
              </a:rPr>
              <a:t>An end-to-end solution for organizations looking for an enterprise-grade toolchain</a:t>
            </a:r>
            <a:endParaRPr lang="en-US">
              <a:solidFill>
                <a:srgbClr val="000000"/>
              </a:solidFill>
              <a:latin typeface="Segoe UI"/>
              <a:cs typeface="Segoe UI"/>
            </a:endParaRPr>
          </a:p>
        </p:txBody>
      </p:sp>
      <p:sp>
        <p:nvSpPr>
          <p:cNvPr id="16" name="TextBox 15">
            <a:extLst>
              <a:ext uri="{FF2B5EF4-FFF2-40B4-BE49-F238E27FC236}">
                <a16:creationId xmlns:a16="http://schemas.microsoft.com/office/drawing/2014/main" id="{487BB213-3E91-4065-8D2C-641247ADD04B}"/>
              </a:ext>
            </a:extLst>
          </p:cNvPr>
          <p:cNvSpPr txBox="1"/>
          <p:nvPr/>
        </p:nvSpPr>
        <p:spPr>
          <a:xfrm>
            <a:off x="1451062" y="3923857"/>
            <a:ext cx="1441031"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pPr algn="ctr" defTabSz="914314">
              <a:lnSpc>
                <a:spcPct val="90000"/>
              </a:lnSpc>
              <a:spcAft>
                <a:spcPts val="588"/>
              </a:spcAft>
            </a:pPr>
            <a:r>
              <a:rPr lang="en-US" sz="1372" dirty="0">
                <a:solidFill>
                  <a:srgbClr val="000000">
                    <a:lumMod val="65000"/>
                    <a:lumOff val="35000"/>
                  </a:srgbClr>
                </a:solidFill>
                <a:latin typeface="Segoe UI"/>
              </a:rPr>
              <a:t>Fully Integrated with end </a:t>
            </a:r>
            <a:br>
              <a:rPr lang="en-US" sz="1372" dirty="0">
                <a:solidFill>
                  <a:srgbClr val="000000">
                    <a:lumMod val="65000"/>
                    <a:lumOff val="35000"/>
                  </a:srgbClr>
                </a:solidFill>
                <a:latin typeface="Segoe UI"/>
                <a:cs typeface="Segoe UI"/>
              </a:rPr>
            </a:br>
            <a:r>
              <a:rPr lang="en-US" sz="1372" dirty="0">
                <a:solidFill>
                  <a:srgbClr val="000000">
                    <a:lumMod val="65000"/>
                    <a:lumOff val="35000"/>
                  </a:srgbClr>
                </a:solidFill>
                <a:latin typeface="Segoe UI"/>
              </a:rPr>
              <a:t>to end traceability</a:t>
            </a:r>
            <a:endParaRPr lang="en-US" sz="1372" dirty="0">
              <a:solidFill>
                <a:srgbClr val="000000">
                  <a:lumMod val="65000"/>
                  <a:lumOff val="35000"/>
                </a:srgbClr>
              </a:solidFill>
              <a:latin typeface="Segoe UI"/>
              <a:cs typeface="Segoe UI"/>
            </a:endParaRPr>
          </a:p>
        </p:txBody>
      </p:sp>
      <p:sp>
        <p:nvSpPr>
          <p:cNvPr id="27" name="Text Placeholder 4">
            <a:extLst>
              <a:ext uri="{FF2B5EF4-FFF2-40B4-BE49-F238E27FC236}">
                <a16:creationId xmlns:a16="http://schemas.microsoft.com/office/drawing/2014/main" id="{C69F7FE3-7B97-46B9-A5FB-77700CE30213}"/>
              </a:ext>
            </a:extLst>
          </p:cNvPr>
          <p:cNvSpPr txBox="1">
            <a:spLocks/>
          </p:cNvSpPr>
          <p:nvPr/>
        </p:nvSpPr>
        <p:spPr>
          <a:xfrm>
            <a:off x="426425" y="885323"/>
            <a:ext cx="5119371" cy="424076"/>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372"/>
              </a:spcAft>
            </a:pPr>
            <a:r>
              <a:rPr lang="en-GB" sz="1765">
                <a:solidFill>
                  <a:srgbClr val="000000">
                    <a:lumMod val="65000"/>
                    <a:lumOff val="35000"/>
                  </a:srgbClr>
                </a:solidFill>
                <a:latin typeface="Segoe UI"/>
              </a:rPr>
              <a:t>Better together</a:t>
            </a:r>
            <a:endParaRPr lang="en-US" sz="1765">
              <a:solidFill>
                <a:srgbClr val="000000">
                  <a:lumMod val="65000"/>
                  <a:lumOff val="35000"/>
                </a:srgbClr>
              </a:solidFill>
              <a:latin typeface="Segoe UI"/>
            </a:endParaRPr>
          </a:p>
        </p:txBody>
      </p:sp>
      <p:sp>
        <p:nvSpPr>
          <p:cNvPr id="30" name="TextBox 29">
            <a:extLst>
              <a:ext uri="{FF2B5EF4-FFF2-40B4-BE49-F238E27FC236}">
                <a16:creationId xmlns:a16="http://schemas.microsoft.com/office/drawing/2014/main" id="{1D553CBC-68D7-4D8E-9373-F150A8C2918E}"/>
              </a:ext>
            </a:extLst>
          </p:cNvPr>
          <p:cNvSpPr txBox="1"/>
          <p:nvPr/>
        </p:nvSpPr>
        <p:spPr>
          <a:xfrm>
            <a:off x="3424613" y="3903589"/>
            <a:ext cx="1441031"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pPr algn="ctr" defTabSz="914314"/>
            <a:r>
              <a:rPr lang="en-US" sz="1372" dirty="0">
                <a:solidFill>
                  <a:srgbClr val="000000">
                    <a:lumMod val="65000"/>
                    <a:lumOff val="35000"/>
                  </a:srgbClr>
                </a:solidFill>
                <a:latin typeface="Segoe UI"/>
              </a:rPr>
              <a:t>Scalable to any team and project size </a:t>
            </a:r>
            <a:endParaRPr lang="en-US" sz="1372" dirty="0">
              <a:solidFill>
                <a:srgbClr val="000000">
                  <a:lumMod val="65000"/>
                  <a:lumOff val="35000"/>
                </a:srgbClr>
              </a:solidFill>
              <a:latin typeface="Segoe UI"/>
              <a:cs typeface="Segoe UI"/>
            </a:endParaRPr>
          </a:p>
        </p:txBody>
      </p:sp>
      <p:sp>
        <p:nvSpPr>
          <p:cNvPr id="31" name="TextBox 30">
            <a:extLst>
              <a:ext uri="{FF2B5EF4-FFF2-40B4-BE49-F238E27FC236}">
                <a16:creationId xmlns:a16="http://schemas.microsoft.com/office/drawing/2014/main" id="{DAD4D91D-3839-4999-B131-9AE818BF683F}"/>
              </a:ext>
            </a:extLst>
          </p:cNvPr>
          <p:cNvSpPr txBox="1"/>
          <p:nvPr/>
        </p:nvSpPr>
        <p:spPr>
          <a:xfrm>
            <a:off x="5398163" y="3903621"/>
            <a:ext cx="1441031"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pPr algn="ctr" defTabSz="914314"/>
            <a:r>
              <a:rPr lang="en-US" sz="1372" dirty="0">
                <a:solidFill>
                  <a:srgbClr val="000000">
                    <a:lumMod val="65000"/>
                    <a:lumOff val="35000"/>
                  </a:srgbClr>
                </a:solidFill>
                <a:latin typeface="Segoe UI"/>
              </a:rPr>
              <a:t>Highly available, </a:t>
            </a:r>
            <a:br>
              <a:rPr lang="en-US" sz="1372" dirty="0">
                <a:solidFill>
                  <a:srgbClr val="000000">
                    <a:lumMod val="65000"/>
                    <a:lumOff val="35000"/>
                  </a:srgbClr>
                </a:solidFill>
                <a:latin typeface="Segoe UI"/>
                <a:cs typeface="Segoe UI"/>
              </a:rPr>
            </a:br>
            <a:r>
              <a:rPr lang="en-US" sz="1372" dirty="0">
                <a:solidFill>
                  <a:srgbClr val="000000">
                    <a:lumMod val="65000"/>
                    <a:lumOff val="35000"/>
                  </a:srgbClr>
                </a:solidFill>
                <a:latin typeface="Segoe UI"/>
              </a:rPr>
              <a:t>multi region, </a:t>
            </a:r>
            <a:br>
              <a:rPr lang="en-US" sz="1372" dirty="0">
                <a:solidFill>
                  <a:srgbClr val="000000">
                    <a:lumMod val="65000"/>
                    <a:lumOff val="35000"/>
                  </a:srgbClr>
                </a:solidFill>
                <a:latin typeface="Segoe UI"/>
                <a:cs typeface="Segoe UI"/>
              </a:rPr>
            </a:br>
            <a:r>
              <a:rPr lang="en-US" sz="1372" dirty="0">
                <a:solidFill>
                  <a:srgbClr val="000000">
                    <a:lumMod val="65000"/>
                    <a:lumOff val="35000"/>
                  </a:srgbClr>
                </a:solidFill>
                <a:latin typeface="Segoe UI"/>
              </a:rPr>
              <a:t>hybrid </a:t>
            </a:r>
            <a:br>
              <a:rPr lang="en-US" sz="1372" dirty="0">
                <a:solidFill>
                  <a:srgbClr val="000000">
                    <a:lumMod val="65000"/>
                    <a:lumOff val="35000"/>
                  </a:srgbClr>
                </a:solidFill>
                <a:latin typeface="Segoe UI"/>
                <a:cs typeface="Segoe UI"/>
              </a:rPr>
            </a:br>
            <a:r>
              <a:rPr lang="en-US" sz="1372" dirty="0">
                <a:solidFill>
                  <a:srgbClr val="000000">
                    <a:lumMod val="65000"/>
                    <a:lumOff val="35000"/>
                  </a:srgbClr>
                </a:solidFill>
                <a:latin typeface="Segoe UI"/>
              </a:rPr>
              <a:t>cloud &amp; </a:t>
            </a:r>
            <a:br>
              <a:rPr lang="en-US" sz="1372" dirty="0">
                <a:solidFill>
                  <a:srgbClr val="000000">
                    <a:lumMod val="65000"/>
                    <a:lumOff val="35000"/>
                  </a:srgbClr>
                </a:solidFill>
                <a:latin typeface="Segoe UI"/>
                <a:cs typeface="Segoe UI"/>
              </a:rPr>
            </a:br>
            <a:r>
              <a:rPr lang="en-US" sz="1372" dirty="0">
                <a:solidFill>
                  <a:srgbClr val="000000">
                    <a:lumMod val="65000"/>
                    <a:lumOff val="35000"/>
                  </a:srgbClr>
                </a:solidFill>
                <a:latin typeface="Segoe UI"/>
              </a:rPr>
              <a:t>on-prem</a:t>
            </a:r>
            <a:endParaRPr lang="en-US" sz="1372" dirty="0">
              <a:solidFill>
                <a:srgbClr val="000000">
                  <a:lumMod val="65000"/>
                  <a:lumOff val="35000"/>
                </a:srgbClr>
              </a:solidFill>
              <a:latin typeface="Segoe UI"/>
              <a:cs typeface="Segoe UI"/>
            </a:endParaRPr>
          </a:p>
        </p:txBody>
      </p:sp>
      <p:sp>
        <p:nvSpPr>
          <p:cNvPr id="32" name="TextBox 31">
            <a:extLst>
              <a:ext uri="{FF2B5EF4-FFF2-40B4-BE49-F238E27FC236}">
                <a16:creationId xmlns:a16="http://schemas.microsoft.com/office/drawing/2014/main" id="{BC96FCB0-B963-411D-85A5-BAE0AB33BDB7}"/>
              </a:ext>
            </a:extLst>
          </p:cNvPr>
          <p:cNvSpPr txBox="1"/>
          <p:nvPr/>
        </p:nvSpPr>
        <p:spPr>
          <a:xfrm>
            <a:off x="7371713" y="3903652"/>
            <a:ext cx="1441031"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pPr algn="ctr" defTabSz="914314"/>
            <a:r>
              <a:rPr lang="en-US" sz="1372" dirty="0">
                <a:solidFill>
                  <a:srgbClr val="000000">
                    <a:lumMod val="65000"/>
                    <a:lumOff val="35000"/>
                  </a:srgbClr>
                </a:solidFill>
                <a:latin typeface="Segoe UI"/>
              </a:rPr>
              <a:t>Customer </a:t>
            </a:r>
            <a:br>
              <a:rPr lang="en-US" sz="1372" dirty="0">
                <a:solidFill>
                  <a:srgbClr val="000000">
                    <a:lumMod val="65000"/>
                    <a:lumOff val="35000"/>
                  </a:srgbClr>
                </a:solidFill>
                <a:latin typeface="Segoe UI"/>
                <a:cs typeface="Segoe UI"/>
              </a:rPr>
            </a:br>
            <a:r>
              <a:rPr lang="en-US" sz="1372" dirty="0">
                <a:solidFill>
                  <a:srgbClr val="000000">
                    <a:lumMod val="65000"/>
                    <a:lumOff val="35000"/>
                  </a:srgbClr>
                </a:solidFill>
                <a:latin typeface="Segoe UI"/>
              </a:rPr>
              <a:t>Support</a:t>
            </a:r>
            <a:endParaRPr lang="en-US" sz="1372" dirty="0">
              <a:solidFill>
                <a:srgbClr val="000000">
                  <a:lumMod val="65000"/>
                  <a:lumOff val="35000"/>
                </a:srgbClr>
              </a:solidFill>
              <a:latin typeface="Segoe UI"/>
              <a:cs typeface="Segoe UI"/>
            </a:endParaRPr>
          </a:p>
          <a:p>
            <a:pPr algn="ctr" defTabSz="914314"/>
            <a:endParaRPr lang="en-US" sz="1372" dirty="0">
              <a:solidFill>
                <a:srgbClr val="000000">
                  <a:lumMod val="65000"/>
                  <a:lumOff val="35000"/>
                </a:srgbClr>
              </a:solidFill>
              <a:latin typeface="Segoe UI"/>
              <a:cs typeface="Segoe UI"/>
            </a:endParaRPr>
          </a:p>
        </p:txBody>
      </p:sp>
      <p:sp>
        <p:nvSpPr>
          <p:cNvPr id="33" name="TextBox 32">
            <a:extLst>
              <a:ext uri="{FF2B5EF4-FFF2-40B4-BE49-F238E27FC236}">
                <a16:creationId xmlns:a16="http://schemas.microsoft.com/office/drawing/2014/main" id="{92FB49CE-BCF3-4DC3-8233-2250D46C2EBE}"/>
              </a:ext>
            </a:extLst>
          </p:cNvPr>
          <p:cNvSpPr txBox="1"/>
          <p:nvPr/>
        </p:nvSpPr>
        <p:spPr>
          <a:xfrm>
            <a:off x="9345264" y="3903683"/>
            <a:ext cx="1441031"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pPr algn="ctr" defTabSz="914314"/>
            <a:r>
              <a:rPr lang="en-US" sz="1372" dirty="0">
                <a:solidFill>
                  <a:srgbClr val="000000">
                    <a:lumMod val="65000"/>
                    <a:lumOff val="35000"/>
                  </a:srgbClr>
                </a:solidFill>
                <a:latin typeface="Segoe UI"/>
              </a:rPr>
              <a:t>Consistent admin </a:t>
            </a:r>
            <a:br>
              <a:rPr lang="en-US" sz="1372" dirty="0">
                <a:solidFill>
                  <a:srgbClr val="000000">
                    <a:lumMod val="65000"/>
                    <a:lumOff val="35000"/>
                  </a:srgbClr>
                </a:solidFill>
                <a:latin typeface="Segoe UI"/>
                <a:cs typeface="Segoe UI"/>
              </a:rPr>
            </a:br>
            <a:r>
              <a:rPr lang="en-US" sz="1372" dirty="0">
                <a:solidFill>
                  <a:srgbClr val="000000">
                    <a:lumMod val="65000"/>
                    <a:lumOff val="35000"/>
                  </a:srgbClr>
                </a:solidFill>
                <a:latin typeface="Segoe UI"/>
              </a:rPr>
              <a:t>and access </a:t>
            </a:r>
            <a:br>
              <a:rPr lang="en-US" sz="1372" dirty="0">
                <a:solidFill>
                  <a:srgbClr val="000000">
                    <a:lumMod val="65000"/>
                    <a:lumOff val="35000"/>
                  </a:srgbClr>
                </a:solidFill>
                <a:latin typeface="Segoe UI"/>
                <a:cs typeface="Segoe UI"/>
              </a:rPr>
            </a:br>
            <a:r>
              <a:rPr lang="en-US" sz="1372" dirty="0">
                <a:solidFill>
                  <a:srgbClr val="000000">
                    <a:lumMod val="65000"/>
                    <a:lumOff val="35000"/>
                  </a:srgbClr>
                </a:solidFill>
                <a:latin typeface="Segoe UI"/>
              </a:rPr>
              <a:t>control</a:t>
            </a:r>
            <a:endParaRPr lang="en-US" sz="1372" dirty="0">
              <a:solidFill>
                <a:srgbClr val="000000">
                  <a:lumMod val="65000"/>
                  <a:lumOff val="35000"/>
                </a:srgbClr>
              </a:solidFill>
              <a:latin typeface="Segoe UI"/>
              <a:cs typeface="Segoe UI"/>
            </a:endParaRPr>
          </a:p>
          <a:p>
            <a:pPr algn="ctr" defTabSz="914314"/>
            <a:endParaRPr lang="en-US" sz="1372" dirty="0">
              <a:solidFill>
                <a:srgbClr val="000000">
                  <a:lumMod val="65000"/>
                  <a:lumOff val="35000"/>
                </a:srgbClr>
              </a:solidFill>
              <a:latin typeface="Segoe UI"/>
              <a:cs typeface="Segoe UI"/>
            </a:endParaRPr>
          </a:p>
        </p:txBody>
      </p:sp>
      <p:grpSp>
        <p:nvGrpSpPr>
          <p:cNvPr id="7" name="Group 6">
            <a:extLst>
              <a:ext uri="{FF2B5EF4-FFF2-40B4-BE49-F238E27FC236}">
                <a16:creationId xmlns:a16="http://schemas.microsoft.com/office/drawing/2014/main" id="{AF02E736-B4EB-4B6D-B591-99FC355FA07F}"/>
              </a:ext>
            </a:extLst>
          </p:cNvPr>
          <p:cNvGrpSpPr/>
          <p:nvPr/>
        </p:nvGrpSpPr>
        <p:grpSpPr>
          <a:xfrm>
            <a:off x="4313081" y="6362775"/>
            <a:ext cx="3565839" cy="420037"/>
            <a:chOff x="8602913" y="6327836"/>
            <a:chExt cx="3637342" cy="428460"/>
          </a:xfrm>
        </p:grpSpPr>
        <p:sp>
          <p:nvSpPr>
            <p:cNvPr id="35" name="Text Placeholder 3">
              <a:extLst>
                <a:ext uri="{FF2B5EF4-FFF2-40B4-BE49-F238E27FC236}">
                  <a16:creationId xmlns:a16="http://schemas.microsoft.com/office/drawing/2014/main" id="{A6A07675-369C-4AB4-8EC6-D421D15C8548}"/>
                </a:ext>
              </a:extLst>
            </p:cNvPr>
            <p:cNvSpPr txBox="1">
              <a:spLocks/>
            </p:cNvSpPr>
            <p:nvPr/>
          </p:nvSpPr>
          <p:spPr>
            <a:xfrm>
              <a:off x="9184803" y="6390135"/>
              <a:ext cx="305545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0078D7"/>
                  </a:solidFill>
                  <a:latin typeface="Segoe UI Semibold" panose="020B0702040204020203" pitchFamily="34" charset="0"/>
                  <a:cs typeface="Segoe UI Semibold" panose="020B0702040204020203" pitchFamily="34" charset="0"/>
                </a:rPr>
                <a:t>https://azure.com/devops</a:t>
              </a:r>
            </a:p>
          </p:txBody>
        </p:sp>
        <p:sp>
          <p:nvSpPr>
            <p:cNvPr id="36" name="Oval 35">
              <a:extLst>
                <a:ext uri="{FF2B5EF4-FFF2-40B4-BE49-F238E27FC236}">
                  <a16:creationId xmlns:a16="http://schemas.microsoft.com/office/drawing/2014/main" id="{DA11C3D7-9398-4B5F-8CAD-5EB339840E5F}"/>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078D7"/>
                </a:solidFill>
                <a:latin typeface="Segoe UI"/>
                <a:ea typeface="Segoe UI" pitchFamily="34" charset="0"/>
                <a:cs typeface="Segoe UI" pitchFamily="34" charset="0"/>
              </a:endParaRPr>
            </a:p>
          </p:txBody>
        </p:sp>
      </p:grpSp>
      <p:pic>
        <p:nvPicPr>
          <p:cNvPr id="2" name="Picture 4" descr="A picture containing object&#10;&#10;Description generated with very high confidence">
            <a:extLst>
              <a:ext uri="{FF2B5EF4-FFF2-40B4-BE49-F238E27FC236}">
                <a16:creationId xmlns:a16="http://schemas.microsoft.com/office/drawing/2014/main" id="{E5141548-5626-466E-9C97-63A49F6365D3}"/>
              </a:ext>
            </a:extLst>
          </p:cNvPr>
          <p:cNvPicPr>
            <a:picLocks noChangeAspect="1"/>
          </p:cNvPicPr>
          <p:nvPr/>
        </p:nvPicPr>
        <p:blipFill>
          <a:blip r:embed="rId3"/>
          <a:stretch>
            <a:fillRect/>
          </a:stretch>
        </p:blipFill>
        <p:spPr>
          <a:xfrm>
            <a:off x="5682448" y="1740368"/>
            <a:ext cx="582676" cy="587528"/>
          </a:xfrm>
          <a:prstGeom prst="rect">
            <a:avLst/>
          </a:prstGeom>
        </p:spPr>
      </p:pic>
      <p:pic>
        <p:nvPicPr>
          <p:cNvPr id="6" name="Picture 6">
            <a:extLst>
              <a:ext uri="{FF2B5EF4-FFF2-40B4-BE49-F238E27FC236}">
                <a16:creationId xmlns:a16="http://schemas.microsoft.com/office/drawing/2014/main" id="{737A224B-CE66-4170-8720-D0743E31D537}"/>
              </a:ext>
            </a:extLst>
          </p:cNvPr>
          <p:cNvPicPr>
            <a:picLocks noChangeAspect="1"/>
          </p:cNvPicPr>
          <p:nvPr/>
        </p:nvPicPr>
        <p:blipFill>
          <a:blip r:embed="rId4"/>
          <a:stretch>
            <a:fillRect/>
          </a:stretch>
        </p:blipFill>
        <p:spPr>
          <a:xfrm>
            <a:off x="9717214" y="1730627"/>
            <a:ext cx="586604" cy="586435"/>
          </a:xfrm>
          <a:prstGeom prst="rect">
            <a:avLst/>
          </a:prstGeom>
        </p:spPr>
      </p:pic>
      <p:pic>
        <p:nvPicPr>
          <p:cNvPr id="8" name="Picture 8" descr="A picture containing object&#10;&#10;Description generated with very high confidence">
            <a:extLst>
              <a:ext uri="{FF2B5EF4-FFF2-40B4-BE49-F238E27FC236}">
                <a16:creationId xmlns:a16="http://schemas.microsoft.com/office/drawing/2014/main" id="{7946FB0A-0E10-4DBA-A51E-4C7633E2E9B3}"/>
              </a:ext>
            </a:extLst>
          </p:cNvPr>
          <p:cNvPicPr>
            <a:picLocks noChangeAspect="1"/>
          </p:cNvPicPr>
          <p:nvPr/>
        </p:nvPicPr>
        <p:blipFill>
          <a:blip r:embed="rId5"/>
          <a:stretch>
            <a:fillRect/>
          </a:stretch>
        </p:blipFill>
        <p:spPr>
          <a:xfrm>
            <a:off x="1867293" y="1821371"/>
            <a:ext cx="586604" cy="586435"/>
          </a:xfrm>
          <a:prstGeom prst="rect">
            <a:avLst/>
          </a:prstGeom>
        </p:spPr>
      </p:pic>
      <p:pic>
        <p:nvPicPr>
          <p:cNvPr id="10" name="Picture 10" descr="A picture containing stop, sign, outdoor, sitting&#10;&#10;Description generated with very high confidence">
            <a:extLst>
              <a:ext uri="{FF2B5EF4-FFF2-40B4-BE49-F238E27FC236}">
                <a16:creationId xmlns:a16="http://schemas.microsoft.com/office/drawing/2014/main" id="{0D805EE5-DAB8-4144-BC60-E1EED5554DE1}"/>
              </a:ext>
            </a:extLst>
          </p:cNvPr>
          <p:cNvPicPr>
            <a:picLocks noChangeAspect="1"/>
          </p:cNvPicPr>
          <p:nvPr/>
        </p:nvPicPr>
        <p:blipFill>
          <a:blip r:embed="rId6"/>
          <a:stretch>
            <a:fillRect/>
          </a:stretch>
        </p:blipFill>
        <p:spPr>
          <a:xfrm>
            <a:off x="3827346" y="1741461"/>
            <a:ext cx="586604" cy="586435"/>
          </a:xfrm>
          <a:prstGeom prst="rect">
            <a:avLst/>
          </a:prstGeom>
        </p:spPr>
      </p:pic>
      <p:pic>
        <p:nvPicPr>
          <p:cNvPr id="12" name="Picture 12">
            <a:extLst>
              <a:ext uri="{FF2B5EF4-FFF2-40B4-BE49-F238E27FC236}">
                <a16:creationId xmlns:a16="http://schemas.microsoft.com/office/drawing/2014/main" id="{1603C92D-6940-43EF-AF04-E36FC53F1B23}"/>
              </a:ext>
            </a:extLst>
          </p:cNvPr>
          <p:cNvPicPr>
            <a:picLocks noChangeAspect="1"/>
          </p:cNvPicPr>
          <p:nvPr/>
        </p:nvPicPr>
        <p:blipFill>
          <a:blip r:embed="rId7"/>
          <a:stretch>
            <a:fillRect/>
          </a:stretch>
        </p:blipFill>
        <p:spPr>
          <a:xfrm>
            <a:off x="7782739" y="1741461"/>
            <a:ext cx="586604" cy="586435"/>
          </a:xfrm>
          <a:prstGeom prst="rect">
            <a:avLst/>
          </a:prstGeom>
        </p:spPr>
      </p:pic>
      <p:sp>
        <p:nvSpPr>
          <p:cNvPr id="23" name="TextBox 22">
            <a:extLst>
              <a:ext uri="{FF2B5EF4-FFF2-40B4-BE49-F238E27FC236}">
                <a16:creationId xmlns:a16="http://schemas.microsoft.com/office/drawing/2014/main" id="{9589429E-75A5-4CF7-9093-E4F3078F15A8}"/>
              </a:ext>
            </a:extLst>
          </p:cNvPr>
          <p:cNvSpPr txBox="1"/>
          <p:nvPr/>
        </p:nvSpPr>
        <p:spPr>
          <a:xfrm>
            <a:off x="1207703" y="2411901"/>
            <a:ext cx="1905785" cy="599969"/>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a:solidFill>
                  <a:srgbClr val="00B294"/>
                </a:solidFill>
                <a:latin typeface="Segoe UI Semibold"/>
              </a:rPr>
              <a:t>Azure Boards</a:t>
            </a:r>
            <a:endParaRPr lang="en-US">
              <a:solidFill>
                <a:srgbClr val="00B294"/>
              </a:solidFill>
              <a:latin typeface="Segoe UI Semibold"/>
              <a:cs typeface="Segoe UI"/>
            </a:endParaRPr>
          </a:p>
        </p:txBody>
      </p:sp>
      <p:sp>
        <p:nvSpPr>
          <p:cNvPr id="28" name="TextBox 27">
            <a:extLst>
              <a:ext uri="{FF2B5EF4-FFF2-40B4-BE49-F238E27FC236}">
                <a16:creationId xmlns:a16="http://schemas.microsoft.com/office/drawing/2014/main" id="{8AD89D2A-39D7-44F1-B6FF-00E8CFC254DD}"/>
              </a:ext>
            </a:extLst>
          </p:cNvPr>
          <p:cNvSpPr txBox="1"/>
          <p:nvPr/>
        </p:nvSpPr>
        <p:spPr>
          <a:xfrm>
            <a:off x="3115108" y="2408982"/>
            <a:ext cx="1905785" cy="599969"/>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a:solidFill>
                  <a:srgbClr val="D83B01"/>
                </a:solidFill>
                <a:latin typeface="Segoe UI Semibold"/>
              </a:rPr>
              <a:t>Azure </a:t>
            </a:r>
            <a:r>
              <a:rPr lang="en-US">
                <a:solidFill>
                  <a:srgbClr val="D83B01"/>
                </a:solidFill>
                <a:latin typeface="Segoe UI Semibold"/>
                <a:cs typeface="Segoe UI"/>
              </a:rPr>
              <a:t>Repos</a:t>
            </a:r>
          </a:p>
        </p:txBody>
      </p:sp>
      <p:sp>
        <p:nvSpPr>
          <p:cNvPr id="29" name="TextBox 28">
            <a:extLst>
              <a:ext uri="{FF2B5EF4-FFF2-40B4-BE49-F238E27FC236}">
                <a16:creationId xmlns:a16="http://schemas.microsoft.com/office/drawing/2014/main" id="{0067FD73-214E-48E4-B547-244D5DF98810}"/>
              </a:ext>
            </a:extLst>
          </p:cNvPr>
          <p:cNvSpPr txBox="1"/>
          <p:nvPr/>
        </p:nvSpPr>
        <p:spPr>
          <a:xfrm>
            <a:off x="5020893" y="2413219"/>
            <a:ext cx="1905785" cy="599969"/>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a:solidFill>
                  <a:srgbClr val="2560E0"/>
                </a:solidFill>
                <a:latin typeface="Segoe UI Semibold"/>
              </a:rPr>
              <a:t>Azure Pipelines</a:t>
            </a:r>
            <a:endParaRPr lang="en-US">
              <a:solidFill>
                <a:srgbClr val="2560E0"/>
              </a:solidFill>
              <a:latin typeface="Segoe UI Semibold"/>
              <a:cs typeface="Segoe UI"/>
            </a:endParaRPr>
          </a:p>
        </p:txBody>
      </p:sp>
      <p:sp>
        <p:nvSpPr>
          <p:cNvPr id="37" name="TextBox 36">
            <a:extLst>
              <a:ext uri="{FF2B5EF4-FFF2-40B4-BE49-F238E27FC236}">
                <a16:creationId xmlns:a16="http://schemas.microsoft.com/office/drawing/2014/main" id="{827A1FE9-7201-4D43-9544-31E60C8E2997}"/>
              </a:ext>
            </a:extLst>
          </p:cNvPr>
          <p:cNvSpPr txBox="1"/>
          <p:nvPr/>
        </p:nvSpPr>
        <p:spPr>
          <a:xfrm>
            <a:off x="7150218" y="2408982"/>
            <a:ext cx="1905785" cy="599969"/>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a:solidFill>
                  <a:srgbClr val="854CC7"/>
                </a:solidFill>
                <a:latin typeface="Segoe UI Semibold"/>
              </a:rPr>
              <a:t>Azure Test</a:t>
            </a:r>
            <a:r>
              <a:rPr lang="en-US">
                <a:solidFill>
                  <a:srgbClr val="854CC7"/>
                </a:solidFill>
                <a:latin typeface="Segoe UI Semibold"/>
                <a:cs typeface="Segoe UI"/>
              </a:rPr>
              <a:t> Plans</a:t>
            </a:r>
          </a:p>
        </p:txBody>
      </p:sp>
      <p:sp>
        <p:nvSpPr>
          <p:cNvPr id="38" name="TextBox 37">
            <a:extLst>
              <a:ext uri="{FF2B5EF4-FFF2-40B4-BE49-F238E27FC236}">
                <a16:creationId xmlns:a16="http://schemas.microsoft.com/office/drawing/2014/main" id="{D6C4F446-6B35-490C-863E-71C36488098D}"/>
              </a:ext>
            </a:extLst>
          </p:cNvPr>
          <p:cNvSpPr txBox="1"/>
          <p:nvPr/>
        </p:nvSpPr>
        <p:spPr>
          <a:xfrm>
            <a:off x="9061246" y="2428361"/>
            <a:ext cx="190578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a:solidFill>
                  <a:srgbClr val="CB2E6D"/>
                </a:solidFill>
                <a:latin typeface="Segoe UI Semibold"/>
              </a:rPr>
              <a:t>Azure Artifacts</a:t>
            </a:r>
            <a:endParaRPr lang="en-US">
              <a:solidFill>
                <a:srgbClr val="CB2E6D"/>
              </a:solidFill>
              <a:latin typeface="Segoe UI Semibold"/>
              <a:cs typeface="Segoe UI"/>
            </a:endParaRPr>
          </a:p>
        </p:txBody>
      </p:sp>
    </p:spTree>
    <p:extLst>
      <p:ext uri="{BB962C8B-B14F-4D97-AF65-F5344CB8AC3E}">
        <p14:creationId xmlns:p14="http://schemas.microsoft.com/office/powerpoint/2010/main" val="2313973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426425" y="223038"/>
            <a:ext cx="11336039" cy="1119510"/>
          </a:xfrm>
        </p:spPr>
        <p:txBody>
          <a:bodyPr/>
          <a:lstStyle/>
          <a:p>
            <a:r>
              <a:rPr lang="en-US"/>
              <a:t>Broadening the Azure Ecosystem</a:t>
            </a:r>
          </a:p>
        </p:txBody>
      </p:sp>
      <p:pic>
        <p:nvPicPr>
          <p:cNvPr id="7" name="Picture 7">
            <a:extLst>
              <a:ext uri="{FF2B5EF4-FFF2-40B4-BE49-F238E27FC236}">
                <a16:creationId xmlns:a16="http://schemas.microsoft.com/office/drawing/2014/main" id="{26B251F0-2967-4264-A40B-A2C0F324E7C3}"/>
              </a:ext>
            </a:extLst>
          </p:cNvPr>
          <p:cNvPicPr>
            <a:picLocks noChangeAspect="1"/>
          </p:cNvPicPr>
          <p:nvPr/>
        </p:nvPicPr>
        <p:blipFill>
          <a:blip r:embed="rId3"/>
          <a:stretch>
            <a:fillRect/>
          </a:stretch>
        </p:blipFill>
        <p:spPr>
          <a:xfrm>
            <a:off x="3013895" y="688060"/>
            <a:ext cx="6219911" cy="6223280"/>
          </a:xfrm>
          <a:prstGeom prst="rect">
            <a:avLst/>
          </a:prstGeom>
        </p:spPr>
      </p:pic>
      <p:pic>
        <p:nvPicPr>
          <p:cNvPr id="11" name="Picture 10" descr="A picture containing object&#10;&#10;Description generated with high confidence">
            <a:extLst>
              <a:ext uri="{FF2B5EF4-FFF2-40B4-BE49-F238E27FC236}">
                <a16:creationId xmlns:a16="http://schemas.microsoft.com/office/drawing/2014/main" id="{583F109B-BEA1-4BF4-8098-A4B29F80EB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4892" y="2537880"/>
            <a:ext cx="401245" cy="401259"/>
          </a:xfrm>
          <a:prstGeom prst="rect">
            <a:avLst/>
          </a:prstGeom>
        </p:spPr>
      </p:pic>
      <p:pic>
        <p:nvPicPr>
          <p:cNvPr id="12" name="Picture 11" descr="A close up of a sign&#10;&#10;Description generated with high confidence">
            <a:extLst>
              <a:ext uri="{FF2B5EF4-FFF2-40B4-BE49-F238E27FC236}">
                <a16:creationId xmlns:a16="http://schemas.microsoft.com/office/drawing/2014/main" id="{86759CA2-DE24-473D-BF47-A952498CF0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55007" y="3808005"/>
            <a:ext cx="362876" cy="367693"/>
          </a:xfrm>
          <a:prstGeom prst="rect">
            <a:avLst/>
          </a:prstGeom>
        </p:spPr>
      </p:pic>
      <p:pic>
        <p:nvPicPr>
          <p:cNvPr id="9" name="Picture 8" descr="A picture containing vector graphics&#10;&#10;Description generated with high confidence">
            <a:extLst>
              <a:ext uri="{FF2B5EF4-FFF2-40B4-BE49-F238E27FC236}">
                <a16:creationId xmlns:a16="http://schemas.microsoft.com/office/drawing/2014/main" id="{974F0FA9-CE64-44EB-81A0-3179B106676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12552" y="4531741"/>
            <a:ext cx="396449" cy="391668"/>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9D4969EC-8267-4442-98B6-88623284728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40728" y="5222461"/>
            <a:ext cx="391653" cy="391668"/>
          </a:xfrm>
          <a:prstGeom prst="rect">
            <a:avLst/>
          </a:prstGeom>
        </p:spPr>
      </p:pic>
      <p:pic>
        <p:nvPicPr>
          <p:cNvPr id="10" name="Picture 9" descr="A picture containing object&#10;&#10;Description generated with very high confidence">
            <a:extLst>
              <a:ext uri="{FF2B5EF4-FFF2-40B4-BE49-F238E27FC236}">
                <a16:creationId xmlns:a16="http://schemas.microsoft.com/office/drawing/2014/main" id="{E81AB5FA-0D0B-4851-8E72-ECD8DA2142D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60547" y="3068989"/>
            <a:ext cx="396448" cy="406053"/>
          </a:xfrm>
          <a:prstGeom prst="rect">
            <a:avLst/>
          </a:prstGeom>
        </p:spPr>
      </p:pic>
      <p:pic>
        <p:nvPicPr>
          <p:cNvPr id="15" name="Picture 6" descr="Related image">
            <a:extLst>
              <a:ext uri="{FF2B5EF4-FFF2-40B4-BE49-F238E27FC236}">
                <a16:creationId xmlns:a16="http://schemas.microsoft.com/office/drawing/2014/main" id="{FFA7DF67-C0EC-47DE-84E4-5CA50A8A7043}"/>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099" r="19934"/>
          <a:stretch/>
        </p:blipFill>
        <p:spPr bwMode="auto">
          <a:xfrm>
            <a:off x="5663673" y="1914913"/>
            <a:ext cx="533193" cy="4586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extLst>
              <a:ext uri="{FF2B5EF4-FFF2-40B4-BE49-F238E27FC236}">
                <a16:creationId xmlns:a16="http://schemas.microsoft.com/office/drawing/2014/main" id="{90C24C34-315A-45B2-96DE-801FD843355F}"/>
              </a:ext>
            </a:extLst>
          </p:cNvPr>
          <p:cNvPicPr>
            <a:picLocks noChangeAspect="1"/>
          </p:cNvPicPr>
          <p:nvPr/>
        </p:nvPicPr>
        <p:blipFill>
          <a:blip r:embed="rId10"/>
          <a:stretch>
            <a:fillRect/>
          </a:stretch>
        </p:blipFill>
        <p:spPr>
          <a:xfrm>
            <a:off x="6465731" y="1137089"/>
            <a:ext cx="470363" cy="447438"/>
          </a:xfrm>
          <a:prstGeom prst="rect">
            <a:avLst/>
          </a:prstGeom>
        </p:spPr>
      </p:pic>
      <p:pic>
        <p:nvPicPr>
          <p:cNvPr id="17" name="Picture 16" descr="A drawing of a cartoon character&#10;&#10;Description generated with high confidence">
            <a:extLst>
              <a:ext uri="{FF2B5EF4-FFF2-40B4-BE49-F238E27FC236}">
                <a16:creationId xmlns:a16="http://schemas.microsoft.com/office/drawing/2014/main" id="{E6CEE00A-58BA-4239-86CE-B99C6D4D9E40}"/>
              </a:ext>
            </a:extLst>
          </p:cNvPr>
          <p:cNvPicPr>
            <a:picLocks noChangeAspect="1"/>
          </p:cNvPicPr>
          <p:nvPr/>
        </p:nvPicPr>
        <p:blipFill>
          <a:blip r:embed="rId11"/>
          <a:stretch>
            <a:fillRect/>
          </a:stretch>
        </p:blipFill>
        <p:spPr>
          <a:xfrm>
            <a:off x="8655955" y="2780277"/>
            <a:ext cx="450177" cy="436668"/>
          </a:xfrm>
          <a:prstGeom prst="rect">
            <a:avLst/>
          </a:prstGeom>
        </p:spPr>
      </p:pic>
      <p:pic>
        <p:nvPicPr>
          <p:cNvPr id="20" name="Picture 2" descr="Image result for azure monitor icon">
            <a:extLst>
              <a:ext uri="{FF2B5EF4-FFF2-40B4-BE49-F238E27FC236}">
                <a16:creationId xmlns:a16="http://schemas.microsoft.com/office/drawing/2014/main" id="{7D368800-B678-477B-97A9-21B90EBD197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16124" y="1970059"/>
            <a:ext cx="852985" cy="4338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5E48597-3758-4990-9A95-BA505E54C80D}"/>
              </a:ext>
            </a:extLst>
          </p:cNvPr>
          <p:cNvPicPr>
            <a:picLocks noChangeAspect="1"/>
          </p:cNvPicPr>
          <p:nvPr/>
        </p:nvPicPr>
        <p:blipFill>
          <a:blip r:embed="rId13"/>
          <a:stretch>
            <a:fillRect/>
          </a:stretch>
        </p:blipFill>
        <p:spPr>
          <a:xfrm>
            <a:off x="7644107" y="2492264"/>
            <a:ext cx="457143" cy="435585"/>
          </a:xfrm>
          <a:prstGeom prst="rect">
            <a:avLst/>
          </a:prstGeom>
        </p:spPr>
      </p:pic>
      <p:pic>
        <p:nvPicPr>
          <p:cNvPr id="23" name="Picture 22">
            <a:extLst>
              <a:ext uri="{FF2B5EF4-FFF2-40B4-BE49-F238E27FC236}">
                <a16:creationId xmlns:a16="http://schemas.microsoft.com/office/drawing/2014/main" id="{6E12B832-C43D-4288-BAD0-5E5B8AB116E8}"/>
              </a:ext>
            </a:extLst>
          </p:cNvPr>
          <p:cNvPicPr>
            <a:picLocks noChangeAspect="1"/>
          </p:cNvPicPr>
          <p:nvPr/>
        </p:nvPicPr>
        <p:blipFill>
          <a:blip r:embed="rId14"/>
          <a:stretch>
            <a:fillRect/>
          </a:stretch>
        </p:blipFill>
        <p:spPr>
          <a:xfrm>
            <a:off x="7818801" y="1378651"/>
            <a:ext cx="544805" cy="519113"/>
          </a:xfrm>
          <a:prstGeom prst="rect">
            <a:avLst/>
          </a:prstGeom>
        </p:spPr>
      </p:pic>
      <p:pic>
        <p:nvPicPr>
          <p:cNvPr id="24" name="Picture 2" descr="Image result for ansible logo">
            <a:extLst>
              <a:ext uri="{FF2B5EF4-FFF2-40B4-BE49-F238E27FC236}">
                <a16:creationId xmlns:a16="http://schemas.microsoft.com/office/drawing/2014/main" id="{5651A66A-A315-4F5D-9C48-BC6D824C84A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962237" y="4840929"/>
            <a:ext cx="444358" cy="52160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s://c.cloudgeni.us/wp-content/uploads/terraform-1087x1087.png">
            <a:extLst>
              <a:ext uri="{FF2B5EF4-FFF2-40B4-BE49-F238E27FC236}">
                <a16:creationId xmlns:a16="http://schemas.microsoft.com/office/drawing/2014/main" id="{5913F7E1-3196-470C-824D-782F3AEB9FB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696800" y="4464805"/>
            <a:ext cx="669036" cy="63748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elated image">
            <a:extLst>
              <a:ext uri="{FF2B5EF4-FFF2-40B4-BE49-F238E27FC236}">
                <a16:creationId xmlns:a16="http://schemas.microsoft.com/office/drawing/2014/main" id="{09AF17AB-58E3-4BA9-AC40-F3D0EEB4509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203566" y="4336439"/>
            <a:ext cx="737466" cy="70269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A612C361-E4E1-45B7-BD93-970547F21AB5}"/>
              </a:ext>
            </a:extLst>
          </p:cNvPr>
          <p:cNvPicPr>
            <a:picLocks noChangeAspect="1"/>
          </p:cNvPicPr>
          <p:nvPr/>
        </p:nvPicPr>
        <p:blipFill rotWithShape="1">
          <a:blip r:embed="rId18">
            <a:clrChange>
              <a:clrFrom>
                <a:srgbClr val="FEFEFE"/>
              </a:clrFrom>
              <a:clrTo>
                <a:srgbClr val="FEFEFE">
                  <a:alpha val="0"/>
                </a:srgbClr>
              </a:clrTo>
            </a:clrChange>
          </a:blip>
          <a:srcRect l="24401" r="21955"/>
          <a:stretch/>
        </p:blipFill>
        <p:spPr>
          <a:xfrm>
            <a:off x="6705976" y="5505540"/>
            <a:ext cx="601960" cy="727637"/>
          </a:xfrm>
          <a:prstGeom prst="rect">
            <a:avLst/>
          </a:prstGeom>
        </p:spPr>
      </p:pic>
      <p:pic>
        <p:nvPicPr>
          <p:cNvPr id="75" name="Picture 74">
            <a:extLst>
              <a:ext uri="{FF2B5EF4-FFF2-40B4-BE49-F238E27FC236}">
                <a16:creationId xmlns:a16="http://schemas.microsoft.com/office/drawing/2014/main" id="{4ED2A8BD-2C04-4B03-92B7-43C5064194C2}"/>
              </a:ext>
            </a:extLst>
          </p:cNvPr>
          <p:cNvPicPr>
            <a:picLocks noChangeAspect="1"/>
          </p:cNvPicPr>
          <p:nvPr/>
        </p:nvPicPr>
        <p:blipFill>
          <a:blip r:embed="rId19"/>
          <a:stretch>
            <a:fillRect/>
          </a:stretch>
        </p:blipFill>
        <p:spPr>
          <a:xfrm>
            <a:off x="8000953" y="5503740"/>
            <a:ext cx="871962" cy="292045"/>
          </a:xfrm>
          <a:prstGeom prst="rect">
            <a:avLst/>
          </a:prstGeom>
        </p:spPr>
      </p:pic>
      <p:sp>
        <p:nvSpPr>
          <p:cNvPr id="76" name="TextBox 75">
            <a:extLst>
              <a:ext uri="{FF2B5EF4-FFF2-40B4-BE49-F238E27FC236}">
                <a16:creationId xmlns:a16="http://schemas.microsoft.com/office/drawing/2014/main" id="{ACBCA11B-9BAC-467F-92AB-EEF8A5B033B6}"/>
              </a:ext>
            </a:extLst>
          </p:cNvPr>
          <p:cNvSpPr txBox="1"/>
          <p:nvPr/>
        </p:nvSpPr>
        <p:spPr>
          <a:xfrm>
            <a:off x="5171840" y="3348676"/>
            <a:ext cx="1835547" cy="832764"/>
          </a:xfrm>
          <a:prstGeom prst="rect">
            <a:avLst/>
          </a:prstGeom>
          <a:noFill/>
        </p:spPr>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algn="ctr" defTabSz="914314"/>
            <a:r>
              <a:rPr lang="en-US" b="1">
                <a:solidFill>
                  <a:srgbClr val="FFFFFF"/>
                </a:solidFill>
                <a:latin typeface="Segoe UI"/>
              </a:rPr>
              <a:t>Microsoft</a:t>
            </a:r>
            <a:endParaRPr lang="en-US" b="1">
              <a:solidFill>
                <a:srgbClr val="FFFFFF"/>
              </a:solidFill>
              <a:latin typeface="Segoe UI"/>
              <a:cs typeface="Segoe UI"/>
            </a:endParaRPr>
          </a:p>
          <a:p>
            <a:pPr algn="ctr" defTabSz="914314"/>
            <a:r>
              <a:rPr lang="en-US" b="1">
                <a:solidFill>
                  <a:srgbClr val="FFFFFF"/>
                </a:solidFill>
                <a:latin typeface="Segoe UI"/>
                <a:cs typeface="Segoe UI"/>
              </a:rPr>
              <a:t>Azure</a:t>
            </a:r>
          </a:p>
        </p:txBody>
      </p:sp>
    </p:spTree>
    <p:extLst>
      <p:ext uri="{BB962C8B-B14F-4D97-AF65-F5344CB8AC3E}">
        <p14:creationId xmlns:p14="http://schemas.microsoft.com/office/powerpoint/2010/main" val="122342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par>
                                <p:cTn id="17" presetID="10"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Lst>
          </p:cNvPr>
          <p:cNvSpPr/>
          <p:nvPr/>
        </p:nvSpPr>
        <p:spPr bwMode="auto">
          <a:xfrm>
            <a:off x="1599419" y="5086945"/>
            <a:ext cx="9113410" cy="1365587"/>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738403" y="1880674"/>
            <a:ext cx="2021176"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dirty="0">
                <a:solidFill>
                  <a:srgbClr val="000000">
                    <a:lumMod val="65000"/>
                    <a:lumOff val="35000"/>
                  </a:srgbClr>
                </a:solidFill>
                <a:latin typeface="Segoe UI"/>
              </a:rPr>
              <a:t>Mix and match to create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workflows with tools from Microsoft, open source or your favorite 3rd party tools</a:t>
            </a:r>
            <a:endParaRPr lang="en-US" dirty="0">
              <a:solidFill>
                <a:srgbClr val="000000">
                  <a:lumMod val="65000"/>
                  <a:lumOff val="35000"/>
                </a:srgbClr>
              </a:solidFill>
              <a:latin typeface="Segoe UI"/>
              <a:cs typeface="Segoe UI"/>
            </a:endParaRPr>
          </a:p>
        </p:txBody>
      </p:sp>
      <p:sp>
        <p:nvSpPr>
          <p:cNvPr id="57" name="Oval 56">
            <a:extLst>
              <a:ext uri="{FF2B5EF4-FFF2-40B4-BE49-F238E27FC236}">
                <a16:creationId xmlns:a16="http://schemas.microsoft.com/office/drawing/2014/main" id="{E41C370E-DC5A-4A8D-A213-69F9E55C2F40}"/>
              </a:ext>
            </a:extLst>
          </p:cNvPr>
          <p:cNvSpPr/>
          <p:nvPr/>
        </p:nvSpPr>
        <p:spPr bwMode="auto">
          <a:xfrm>
            <a:off x="6666974" y="1702079"/>
            <a:ext cx="2444468" cy="243453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Lst>
          </p:cNvPr>
          <p:cNvSpPr/>
          <p:nvPr/>
        </p:nvSpPr>
        <p:spPr bwMode="auto">
          <a:xfrm>
            <a:off x="2712807" y="1644537"/>
            <a:ext cx="2487634" cy="2482489"/>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dirty="0"/>
              <a:t>Azure DevOps: Choose what you love</a:t>
            </a:r>
          </a:p>
        </p:txBody>
      </p:sp>
      <p:sp>
        <p:nvSpPr>
          <p:cNvPr id="5" name="Oval 4">
            <a:extLst>
              <a:ext uri="{FF2B5EF4-FFF2-40B4-BE49-F238E27FC236}">
                <a16:creationId xmlns:a16="http://schemas.microsoft.com/office/drawing/2014/main" id="{2D7F547C-9573-4ABB-8FE5-84037292CE2C}"/>
              </a:ext>
            </a:extLst>
          </p:cNvPr>
          <p:cNvSpPr/>
          <p:nvPr/>
        </p:nvSpPr>
        <p:spPr bwMode="auto">
          <a:xfrm>
            <a:off x="2775725" y="1721201"/>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Picture 3" descr="A close up of a logo&#10;&#10;Description generated with high confidence">
            <a:extLst>
              <a:ext uri="{FF2B5EF4-FFF2-40B4-BE49-F238E27FC236}">
                <a16:creationId xmlns:a16="http://schemas.microsoft.com/office/drawing/2014/main" id="{0F38D86A-22BC-4720-A95F-C200CBF68FB7}"/>
              </a:ext>
            </a:extLst>
          </p:cNvPr>
          <p:cNvPicPr>
            <a:picLocks noChangeAspect="1"/>
          </p:cNvPicPr>
          <p:nvPr/>
        </p:nvPicPr>
        <p:blipFill>
          <a:blip r:embed="rId3"/>
          <a:stretch>
            <a:fillRect/>
          </a:stretch>
        </p:blipFill>
        <p:spPr>
          <a:xfrm>
            <a:off x="3472845" y="2377777"/>
            <a:ext cx="939157" cy="1264372"/>
          </a:xfrm>
          <a:prstGeom prst="rect">
            <a:avLst/>
          </a:prstGeom>
        </p:spPr>
      </p:pic>
      <p:sp>
        <p:nvSpPr>
          <p:cNvPr id="7" name="Oval 6">
            <a:extLst>
              <a:ext uri="{FF2B5EF4-FFF2-40B4-BE49-F238E27FC236}">
                <a16:creationId xmlns:a16="http://schemas.microsoft.com/office/drawing/2014/main" id="{6E9CBBF2-ABAF-4C2B-9AB4-065EC09FD6DC}"/>
              </a:ext>
            </a:extLst>
          </p:cNvPr>
          <p:cNvSpPr/>
          <p:nvPr/>
        </p:nvSpPr>
        <p:spPr bwMode="auto">
          <a:xfrm>
            <a:off x="4276569" y="1560720"/>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Lst>
          </p:cNvPr>
          <p:cNvSpPr/>
          <p:nvPr/>
        </p:nvSpPr>
        <p:spPr bwMode="auto">
          <a:xfrm>
            <a:off x="2635735" y="3181935"/>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Lst>
          </p:cNvPr>
          <p:cNvSpPr/>
          <p:nvPr/>
        </p:nvSpPr>
        <p:spPr bwMode="auto">
          <a:xfrm>
            <a:off x="3907269" y="3735737"/>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Lst>
          </p:cNvPr>
          <p:cNvSpPr/>
          <p:nvPr/>
        </p:nvSpPr>
        <p:spPr bwMode="auto">
          <a:xfrm>
            <a:off x="4819103" y="2732562"/>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8" descr="A picture containing object&#10;&#10;Description generated with very high confidence">
            <a:extLst>
              <a:ext uri="{FF2B5EF4-FFF2-40B4-BE49-F238E27FC236}">
                <a16:creationId xmlns:a16="http://schemas.microsoft.com/office/drawing/2014/main" id="{6FE6C042-DC9B-4BCE-BAED-90507044E3AD}"/>
              </a:ext>
            </a:extLst>
          </p:cNvPr>
          <p:cNvPicPr>
            <a:picLocks noChangeAspect="1"/>
          </p:cNvPicPr>
          <p:nvPr/>
        </p:nvPicPr>
        <p:blipFill>
          <a:blip r:embed="rId4"/>
          <a:stretch>
            <a:fillRect/>
          </a:stretch>
        </p:blipFill>
        <p:spPr>
          <a:xfrm>
            <a:off x="2963174" y="1914809"/>
            <a:ext cx="281403" cy="297381"/>
          </a:xfrm>
          <a:prstGeom prst="rect">
            <a:avLst/>
          </a:prstGeom>
        </p:spPr>
      </p:pic>
      <p:pic>
        <p:nvPicPr>
          <p:cNvPr id="12" name="Picture 4" descr="A picture containing object&#10;&#10;Description generated with very high confidence">
            <a:extLst>
              <a:ext uri="{FF2B5EF4-FFF2-40B4-BE49-F238E27FC236}">
                <a16:creationId xmlns:a16="http://schemas.microsoft.com/office/drawing/2014/main" id="{BEFB5F6E-4AC3-4AD5-88E7-2E7DEFE6F344}"/>
              </a:ext>
            </a:extLst>
          </p:cNvPr>
          <p:cNvPicPr>
            <a:picLocks noChangeAspect="1"/>
          </p:cNvPicPr>
          <p:nvPr/>
        </p:nvPicPr>
        <p:blipFill>
          <a:blip r:embed="rId5"/>
          <a:stretch>
            <a:fillRect/>
          </a:stretch>
        </p:blipFill>
        <p:spPr>
          <a:xfrm>
            <a:off x="4448349" y="1730045"/>
            <a:ext cx="305498" cy="321466"/>
          </a:xfrm>
          <a:prstGeom prst="rect">
            <a:avLst/>
          </a:prstGeom>
        </p:spPr>
      </p:pic>
      <p:pic>
        <p:nvPicPr>
          <p:cNvPr id="14" name="Picture 14">
            <a:extLst>
              <a:ext uri="{FF2B5EF4-FFF2-40B4-BE49-F238E27FC236}">
                <a16:creationId xmlns:a16="http://schemas.microsoft.com/office/drawing/2014/main" id="{D32D4574-EE49-4DBD-889E-9CA47BDA2250}"/>
              </a:ext>
            </a:extLst>
          </p:cNvPr>
          <p:cNvPicPr>
            <a:picLocks noChangeAspect="1"/>
          </p:cNvPicPr>
          <p:nvPr/>
        </p:nvPicPr>
        <p:blipFill>
          <a:blip r:embed="rId6"/>
          <a:stretch>
            <a:fillRect/>
          </a:stretch>
        </p:blipFill>
        <p:spPr>
          <a:xfrm>
            <a:off x="4985330" y="2880270"/>
            <a:ext cx="340778" cy="340679"/>
          </a:xfrm>
          <a:prstGeom prst="rect">
            <a:avLst/>
          </a:prstGeom>
        </p:spPr>
      </p:pic>
      <p:pic>
        <p:nvPicPr>
          <p:cNvPr id="16" name="Picture 16" descr="A close up of a sign&#10;&#10;Description generated with very high confidence">
            <a:extLst>
              <a:ext uri="{FF2B5EF4-FFF2-40B4-BE49-F238E27FC236}">
                <a16:creationId xmlns:a16="http://schemas.microsoft.com/office/drawing/2014/main" id="{42F9BF45-51F6-4F59-AB16-DE5408AE9B62}"/>
              </a:ext>
            </a:extLst>
          </p:cNvPr>
          <p:cNvPicPr>
            <a:picLocks noChangeAspect="1"/>
          </p:cNvPicPr>
          <p:nvPr/>
        </p:nvPicPr>
        <p:blipFill>
          <a:blip r:embed="rId7"/>
          <a:stretch>
            <a:fillRect/>
          </a:stretch>
        </p:blipFill>
        <p:spPr>
          <a:xfrm>
            <a:off x="4040456" y="3858479"/>
            <a:ext cx="398304" cy="398190"/>
          </a:xfrm>
          <a:prstGeom prst="rect">
            <a:avLst/>
          </a:prstGeom>
        </p:spPr>
      </p:pic>
      <p:sp>
        <p:nvSpPr>
          <p:cNvPr id="44" name="Oval 43">
            <a:extLst>
              <a:ext uri="{FF2B5EF4-FFF2-40B4-BE49-F238E27FC236}">
                <a16:creationId xmlns:a16="http://schemas.microsoft.com/office/drawing/2014/main" id="{66A54DC1-0A25-448D-8D6B-4F030D77EDFC}"/>
              </a:ext>
            </a:extLst>
          </p:cNvPr>
          <p:cNvSpPr/>
          <p:nvPr/>
        </p:nvSpPr>
        <p:spPr bwMode="auto">
          <a:xfrm>
            <a:off x="6673519" y="1711645"/>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3" descr="A picture containing vector graphics&#10;&#10;Description generated with high confidence">
            <a:extLst>
              <a:ext uri="{FF2B5EF4-FFF2-40B4-BE49-F238E27FC236}">
                <a16:creationId xmlns:a16="http://schemas.microsoft.com/office/drawing/2014/main" id="{ADEA7EEA-0601-4819-BE04-BFE34D31B0CF}"/>
              </a:ext>
            </a:extLst>
          </p:cNvPr>
          <p:cNvPicPr>
            <a:picLocks noChangeAspect="1"/>
          </p:cNvPicPr>
          <p:nvPr/>
        </p:nvPicPr>
        <p:blipFill>
          <a:blip r:embed="rId8"/>
          <a:stretch>
            <a:fillRect/>
          </a:stretch>
        </p:blipFill>
        <p:spPr>
          <a:xfrm>
            <a:off x="7387082" y="2387393"/>
            <a:ext cx="924248" cy="1264372"/>
          </a:xfrm>
          <a:prstGeom prst="rect">
            <a:avLst/>
          </a:prstGeom>
        </p:spPr>
      </p:pic>
      <p:sp>
        <p:nvSpPr>
          <p:cNvPr id="46" name="Oval 45">
            <a:extLst>
              <a:ext uri="{FF2B5EF4-FFF2-40B4-BE49-F238E27FC236}">
                <a16:creationId xmlns:a16="http://schemas.microsoft.com/office/drawing/2014/main" id="{30A90828-ED00-4599-96C7-664F974BABB4}"/>
              </a:ext>
            </a:extLst>
          </p:cNvPr>
          <p:cNvSpPr/>
          <p:nvPr/>
        </p:nvSpPr>
        <p:spPr bwMode="auto">
          <a:xfrm>
            <a:off x="8183518" y="1541579"/>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Lst>
          </p:cNvPr>
          <p:cNvSpPr/>
          <p:nvPr/>
        </p:nvSpPr>
        <p:spPr bwMode="auto">
          <a:xfrm>
            <a:off x="6514388" y="3201137"/>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Lst>
          </p:cNvPr>
          <p:cNvSpPr/>
          <p:nvPr/>
        </p:nvSpPr>
        <p:spPr bwMode="auto">
          <a:xfrm>
            <a:off x="7804735" y="3745353"/>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Lst>
          </p:cNvPr>
          <p:cNvSpPr/>
          <p:nvPr/>
        </p:nvSpPr>
        <p:spPr bwMode="auto">
          <a:xfrm>
            <a:off x="8745081" y="274217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Lst>
          </p:cNvPr>
          <p:cNvSpPr/>
          <p:nvPr/>
        </p:nvSpPr>
        <p:spPr bwMode="auto">
          <a:xfrm>
            <a:off x="2152453" y="5565803"/>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Lst>
          </p:cNvPr>
          <p:cNvSpPr/>
          <p:nvPr/>
        </p:nvSpPr>
        <p:spPr bwMode="auto">
          <a:xfrm>
            <a:off x="7273483" y="5565835"/>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Lst>
          </p:cNvPr>
          <p:cNvSpPr/>
          <p:nvPr/>
        </p:nvSpPr>
        <p:spPr bwMode="auto">
          <a:xfrm>
            <a:off x="3203760"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Lst>
          </p:cNvPr>
          <p:cNvSpPr/>
          <p:nvPr/>
        </p:nvSpPr>
        <p:spPr bwMode="auto">
          <a:xfrm>
            <a:off x="5218413"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Lst>
          </p:cNvPr>
          <p:cNvSpPr/>
          <p:nvPr/>
        </p:nvSpPr>
        <p:spPr bwMode="auto">
          <a:xfrm>
            <a:off x="6237705" y="5565931"/>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6" descr="A close up of a device&#10;&#10;Description generated with high confidence">
            <a:extLst>
              <a:ext uri="{FF2B5EF4-FFF2-40B4-BE49-F238E27FC236}">
                <a16:creationId xmlns:a16="http://schemas.microsoft.com/office/drawing/2014/main" id="{B5116F3A-50AD-4C15-99F0-E768EC7CF03D}"/>
              </a:ext>
            </a:extLst>
          </p:cNvPr>
          <p:cNvPicPr>
            <a:picLocks noChangeAspect="1"/>
          </p:cNvPicPr>
          <p:nvPr/>
        </p:nvPicPr>
        <p:blipFill>
          <a:blip r:embed="rId9"/>
          <a:stretch>
            <a:fillRect/>
          </a:stretch>
        </p:blipFill>
        <p:spPr>
          <a:xfrm>
            <a:off x="8925791" y="2887471"/>
            <a:ext cx="281403" cy="305409"/>
          </a:xfrm>
          <a:prstGeom prst="rect">
            <a:avLst/>
          </a:prstGeom>
        </p:spPr>
      </p:pic>
      <p:pic>
        <p:nvPicPr>
          <p:cNvPr id="69" name="Picture 10" descr="A picture containing stop, sign, outdoor, sitting&#10;&#10;Description generated with very high confidence">
            <a:extLst>
              <a:ext uri="{FF2B5EF4-FFF2-40B4-BE49-F238E27FC236}">
                <a16:creationId xmlns:a16="http://schemas.microsoft.com/office/drawing/2014/main" id="{C61E124F-08B2-4198-9AF8-1301EE7BBE4C}"/>
              </a:ext>
            </a:extLst>
          </p:cNvPr>
          <p:cNvPicPr>
            <a:picLocks noChangeAspect="1"/>
          </p:cNvPicPr>
          <p:nvPr/>
        </p:nvPicPr>
        <p:blipFill>
          <a:blip r:embed="rId10"/>
          <a:stretch>
            <a:fillRect/>
          </a:stretch>
        </p:blipFill>
        <p:spPr>
          <a:xfrm>
            <a:off x="6864388" y="1861979"/>
            <a:ext cx="289435" cy="289352"/>
          </a:xfrm>
          <a:prstGeom prst="rect">
            <a:avLst/>
          </a:prstGeom>
        </p:spPr>
      </p:pic>
      <p:pic>
        <p:nvPicPr>
          <p:cNvPr id="71" name="Picture 12">
            <a:extLst>
              <a:ext uri="{FF2B5EF4-FFF2-40B4-BE49-F238E27FC236}">
                <a16:creationId xmlns:a16="http://schemas.microsoft.com/office/drawing/2014/main" id="{16B1101F-9EA5-4CCE-9D4F-D2A2F2D1B384}"/>
              </a:ext>
            </a:extLst>
          </p:cNvPr>
          <p:cNvPicPr>
            <a:picLocks noChangeAspect="1"/>
          </p:cNvPicPr>
          <p:nvPr/>
        </p:nvPicPr>
        <p:blipFill>
          <a:blip r:embed="rId11"/>
          <a:stretch>
            <a:fillRect/>
          </a:stretch>
        </p:blipFill>
        <p:spPr>
          <a:xfrm>
            <a:off x="8373647" y="1703022"/>
            <a:ext cx="289435" cy="297380"/>
          </a:xfrm>
          <a:prstGeom prst="rect">
            <a:avLst/>
          </a:prstGeom>
        </p:spPr>
      </p:pic>
      <p:pic>
        <p:nvPicPr>
          <p:cNvPr id="74" name="Picture 74">
            <a:extLst>
              <a:ext uri="{FF2B5EF4-FFF2-40B4-BE49-F238E27FC236}">
                <a16:creationId xmlns:a16="http://schemas.microsoft.com/office/drawing/2014/main" id="{9D71AFAA-60A8-4555-977F-FC7C746537DD}"/>
              </a:ext>
            </a:extLst>
          </p:cNvPr>
          <p:cNvPicPr>
            <a:picLocks noChangeAspect="1"/>
          </p:cNvPicPr>
          <p:nvPr/>
        </p:nvPicPr>
        <p:blipFill>
          <a:blip r:embed="rId12"/>
          <a:stretch>
            <a:fillRect/>
          </a:stretch>
        </p:blipFill>
        <p:spPr>
          <a:xfrm>
            <a:off x="6646279" y="3393638"/>
            <a:ext cx="384975" cy="290656"/>
          </a:xfrm>
          <a:prstGeom prst="rect">
            <a:avLst/>
          </a:prstGeom>
        </p:spPr>
      </p:pic>
      <p:pic>
        <p:nvPicPr>
          <p:cNvPr id="76" name="Picture 76" descr="A drawing of a cartoon character&#10;&#10;Description generated with high confidence">
            <a:extLst>
              <a:ext uri="{FF2B5EF4-FFF2-40B4-BE49-F238E27FC236}">
                <a16:creationId xmlns:a16="http://schemas.microsoft.com/office/drawing/2014/main" id="{F33A2986-0958-4BFE-B3A1-B09B17C87A91}"/>
              </a:ext>
            </a:extLst>
          </p:cNvPr>
          <p:cNvPicPr>
            <a:picLocks noChangeAspect="1"/>
          </p:cNvPicPr>
          <p:nvPr/>
        </p:nvPicPr>
        <p:blipFill>
          <a:blip r:embed="rId13"/>
          <a:stretch>
            <a:fillRect/>
          </a:stretch>
        </p:blipFill>
        <p:spPr>
          <a:xfrm>
            <a:off x="7976496" y="3855405"/>
            <a:ext cx="314419" cy="447374"/>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531506" y="1900736"/>
            <a:ext cx="1880922"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dirty="0">
                <a:solidFill>
                  <a:srgbClr val="000000">
                    <a:lumMod val="65000"/>
                    <a:lumOff val="35000"/>
                  </a:srgbClr>
                </a:solidFill>
                <a:latin typeface="Segoe UI"/>
              </a:rPr>
              <a:t>Azure DevOps lets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developers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choose the tools and languages that</a:t>
            </a:r>
            <a:r>
              <a:rPr lang="en-US" dirty="0">
                <a:solidFill>
                  <a:srgbClr val="000000">
                    <a:lumMod val="65000"/>
                    <a:lumOff val="35000"/>
                  </a:srgbClr>
                </a:solidFill>
                <a:latin typeface="Segoe UI"/>
                <a:cs typeface="Segoe UI"/>
              </a:rPr>
              <a:t> </a:t>
            </a:r>
            <a:r>
              <a:rPr lang="en-US" dirty="0">
                <a:solidFill>
                  <a:srgbClr val="000000">
                    <a:lumMod val="65000"/>
                    <a:lumOff val="35000"/>
                  </a:srgbClr>
                </a:solidFill>
                <a:latin typeface="Segoe UI"/>
              </a:rPr>
              <a:t>are right for them</a:t>
            </a:r>
          </a:p>
        </p:txBody>
      </p:sp>
      <p:sp>
        <p:nvSpPr>
          <p:cNvPr id="40" name="Oval 39">
            <a:extLst>
              <a:ext uri="{FF2B5EF4-FFF2-40B4-BE49-F238E27FC236}">
                <a16:creationId xmlns:a16="http://schemas.microsoft.com/office/drawing/2014/main" id="{56B5C38D-E0B0-48E1-91FE-33E12D2E7DCE}"/>
              </a:ext>
            </a:extLst>
          </p:cNvPr>
          <p:cNvSpPr/>
          <p:nvPr/>
        </p:nvSpPr>
        <p:spPr bwMode="auto">
          <a:xfrm>
            <a:off x="4190185"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Lst>
          </p:cNvPr>
          <p:cNvSpPr/>
          <p:nvPr/>
        </p:nvSpPr>
        <p:spPr bwMode="auto">
          <a:xfrm>
            <a:off x="8323009"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Lst>
          </p:cNvPr>
          <p:cNvSpPr/>
          <p:nvPr/>
        </p:nvSpPr>
        <p:spPr bwMode="auto">
          <a:xfrm>
            <a:off x="9328707"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12427" y="4853259"/>
            <a:ext cx="7325975" cy="46737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sz="1568">
                <a:solidFill>
                  <a:srgbClr val="000000">
                    <a:lumMod val="65000"/>
                    <a:lumOff val="35000"/>
                  </a:srgbClr>
                </a:solidFill>
                <a:latin typeface="Segoe UI"/>
              </a:rPr>
              <a:t>Target any cloud, on-prem or both and deploy to the servers you need</a:t>
            </a:r>
            <a:endParaRPr lang="en-US" sz="1568">
              <a:solidFill>
                <a:srgbClr val="000000">
                  <a:lumMod val="65000"/>
                  <a:lumOff val="35000"/>
                </a:srgbClr>
              </a:solidFill>
              <a:latin typeface="Segoe UI"/>
              <a:cs typeface="Segoe UI"/>
            </a:endParaRPr>
          </a:p>
        </p:txBody>
      </p:sp>
      <p:pic>
        <p:nvPicPr>
          <p:cNvPr id="15" name="Picture 16">
            <a:extLst>
              <a:ext uri="{FF2B5EF4-FFF2-40B4-BE49-F238E27FC236}">
                <a16:creationId xmlns:a16="http://schemas.microsoft.com/office/drawing/2014/main" id="{DEFB5DA7-C087-45EF-898F-DA05042F55D9}"/>
              </a:ext>
            </a:extLst>
          </p:cNvPr>
          <p:cNvPicPr>
            <a:picLocks noChangeAspect="1"/>
          </p:cNvPicPr>
          <p:nvPr/>
        </p:nvPicPr>
        <p:blipFill>
          <a:blip r:embed="rId14"/>
          <a:stretch>
            <a:fillRect/>
          </a:stretch>
        </p:blipFill>
        <p:spPr>
          <a:xfrm>
            <a:off x="5287095" y="5648388"/>
            <a:ext cx="436291" cy="371377"/>
          </a:xfrm>
          <a:prstGeom prst="rect">
            <a:avLst/>
          </a:prstGeom>
        </p:spPr>
      </p:pic>
      <p:pic>
        <p:nvPicPr>
          <p:cNvPr id="4" name="Picture 12">
            <a:extLst>
              <a:ext uri="{FF2B5EF4-FFF2-40B4-BE49-F238E27FC236}">
                <a16:creationId xmlns:a16="http://schemas.microsoft.com/office/drawing/2014/main" id="{E7612AD7-D214-4247-B28A-7A622386C505}"/>
              </a:ext>
            </a:extLst>
          </p:cNvPr>
          <p:cNvPicPr>
            <a:picLocks noChangeAspect="1"/>
          </p:cNvPicPr>
          <p:nvPr/>
        </p:nvPicPr>
        <p:blipFill>
          <a:blip r:embed="rId15"/>
          <a:stretch>
            <a:fillRect/>
          </a:stretch>
        </p:blipFill>
        <p:spPr>
          <a:xfrm>
            <a:off x="2160552" y="5673970"/>
            <a:ext cx="555572" cy="275426"/>
          </a:xfrm>
          <a:prstGeom prst="rect">
            <a:avLst/>
          </a:prstGeom>
        </p:spPr>
      </p:pic>
      <p:pic>
        <p:nvPicPr>
          <p:cNvPr id="17" name="Picture 18" descr="A close up of a logo&#10;&#10;Description generated with very high confidence">
            <a:extLst>
              <a:ext uri="{FF2B5EF4-FFF2-40B4-BE49-F238E27FC236}">
                <a16:creationId xmlns:a16="http://schemas.microsoft.com/office/drawing/2014/main" id="{F3DE42DE-AAE9-4458-BD46-A0C6C9DD9A32}"/>
              </a:ext>
            </a:extLst>
          </p:cNvPr>
          <p:cNvPicPr>
            <a:picLocks noChangeAspect="1"/>
          </p:cNvPicPr>
          <p:nvPr/>
        </p:nvPicPr>
        <p:blipFill>
          <a:blip r:embed="rId16"/>
          <a:stretch>
            <a:fillRect/>
          </a:stretch>
        </p:blipFill>
        <p:spPr>
          <a:xfrm>
            <a:off x="3119363" y="5635651"/>
            <a:ext cx="737829" cy="361696"/>
          </a:xfrm>
          <a:prstGeom prst="rect">
            <a:avLst/>
          </a:prstGeom>
        </p:spPr>
      </p:pic>
      <p:pic>
        <p:nvPicPr>
          <p:cNvPr id="21" name="Picture 21">
            <a:extLst>
              <a:ext uri="{FF2B5EF4-FFF2-40B4-BE49-F238E27FC236}">
                <a16:creationId xmlns:a16="http://schemas.microsoft.com/office/drawing/2014/main" id="{94A51B68-C1A1-4FE6-ACC2-57F59138F6F2}"/>
              </a:ext>
            </a:extLst>
          </p:cNvPr>
          <p:cNvPicPr>
            <a:picLocks noChangeAspect="1"/>
          </p:cNvPicPr>
          <p:nvPr/>
        </p:nvPicPr>
        <p:blipFill>
          <a:blip r:embed="rId17"/>
          <a:stretch>
            <a:fillRect/>
          </a:stretch>
        </p:blipFill>
        <p:spPr>
          <a:xfrm>
            <a:off x="4082965" y="5476221"/>
            <a:ext cx="761809" cy="742455"/>
          </a:xfrm>
          <a:prstGeom prst="rect">
            <a:avLst/>
          </a:prstGeom>
        </p:spPr>
      </p:pic>
      <p:pic>
        <p:nvPicPr>
          <p:cNvPr id="25" name="Picture 25" descr="A close up of a logo&#10;&#10;Description generated with very high confidence">
            <a:extLst>
              <a:ext uri="{FF2B5EF4-FFF2-40B4-BE49-F238E27FC236}">
                <a16:creationId xmlns:a16="http://schemas.microsoft.com/office/drawing/2014/main" id="{6CD3AC8B-6B2D-4217-AEB0-65E4FF73BAA9}"/>
              </a:ext>
            </a:extLst>
          </p:cNvPr>
          <p:cNvPicPr>
            <a:picLocks noChangeAspect="1"/>
          </p:cNvPicPr>
          <p:nvPr/>
        </p:nvPicPr>
        <p:blipFill>
          <a:blip r:embed="rId18"/>
          <a:stretch>
            <a:fillRect/>
          </a:stretch>
        </p:blipFill>
        <p:spPr>
          <a:xfrm>
            <a:off x="6106055" y="5525552"/>
            <a:ext cx="819365" cy="591337"/>
          </a:xfrm>
          <a:prstGeom prst="rect">
            <a:avLst/>
          </a:prstGeom>
        </p:spPr>
      </p:pic>
      <p:pic>
        <p:nvPicPr>
          <p:cNvPr id="27" name="Picture 27" descr="A picture containing building, display&#10;&#10;Description generated with high confidence">
            <a:extLst>
              <a:ext uri="{FF2B5EF4-FFF2-40B4-BE49-F238E27FC236}">
                <a16:creationId xmlns:a16="http://schemas.microsoft.com/office/drawing/2014/main" id="{A59019A6-5EF4-41C1-8A34-683F5AC813B7}"/>
              </a:ext>
            </a:extLst>
          </p:cNvPr>
          <p:cNvPicPr>
            <a:picLocks noChangeAspect="1"/>
          </p:cNvPicPr>
          <p:nvPr/>
        </p:nvPicPr>
        <p:blipFill>
          <a:blip r:embed="rId19"/>
          <a:stretch>
            <a:fillRect/>
          </a:stretch>
        </p:blipFill>
        <p:spPr>
          <a:xfrm>
            <a:off x="7400446" y="5701489"/>
            <a:ext cx="296576" cy="277328"/>
          </a:xfrm>
          <a:prstGeom prst="rect">
            <a:avLst/>
          </a:prstGeom>
        </p:spPr>
      </p:pic>
      <p:pic>
        <p:nvPicPr>
          <p:cNvPr id="29" name="Picture 29" descr="A close up of a sign&#10;&#10;Description generated with very high confidence">
            <a:extLst>
              <a:ext uri="{FF2B5EF4-FFF2-40B4-BE49-F238E27FC236}">
                <a16:creationId xmlns:a16="http://schemas.microsoft.com/office/drawing/2014/main" id="{689B43BE-2A83-4A8B-9ACF-AFD26867169A}"/>
              </a:ext>
            </a:extLst>
          </p:cNvPr>
          <p:cNvPicPr>
            <a:picLocks noChangeAspect="1"/>
          </p:cNvPicPr>
          <p:nvPr/>
        </p:nvPicPr>
        <p:blipFill>
          <a:blip r:embed="rId20"/>
          <a:stretch>
            <a:fillRect/>
          </a:stretch>
        </p:blipFill>
        <p:spPr>
          <a:xfrm>
            <a:off x="8426371" y="5653557"/>
            <a:ext cx="354131" cy="349256"/>
          </a:xfrm>
          <a:prstGeom prst="rect">
            <a:avLst/>
          </a:prstGeom>
        </p:spPr>
      </p:pic>
      <p:pic>
        <p:nvPicPr>
          <p:cNvPr id="31" name="Picture 31" descr="A picture containing yellow, indoor&#10;&#10;Description generated with high confidence">
            <a:extLst>
              <a:ext uri="{FF2B5EF4-FFF2-40B4-BE49-F238E27FC236}">
                <a16:creationId xmlns:a16="http://schemas.microsoft.com/office/drawing/2014/main" id="{CA3A323C-4101-436E-9E5C-0BD67F8E0D09}"/>
              </a:ext>
            </a:extLst>
          </p:cNvPr>
          <p:cNvPicPr>
            <a:picLocks noChangeAspect="1"/>
          </p:cNvPicPr>
          <p:nvPr/>
        </p:nvPicPr>
        <p:blipFill>
          <a:blip r:embed="rId21"/>
          <a:stretch>
            <a:fillRect/>
          </a:stretch>
        </p:blipFill>
        <p:spPr>
          <a:xfrm>
            <a:off x="9443862" y="5635825"/>
            <a:ext cx="313750" cy="394433"/>
          </a:xfrm>
          <a:prstGeom prst="rect">
            <a:avLst/>
          </a:prstGeom>
        </p:spPr>
      </p:pic>
      <p:sp>
        <p:nvSpPr>
          <p:cNvPr id="51" name="Text Placeholder 4">
            <a:extLst>
              <a:ext uri="{FF2B5EF4-FFF2-40B4-BE49-F238E27FC236}">
                <a16:creationId xmlns:a16="http://schemas.microsoft.com/office/drawing/2014/main" id="{1C440CD6-94E8-4DAF-8308-9A907B36EB22}"/>
              </a:ext>
            </a:extLst>
          </p:cNvPr>
          <p:cNvSpPr txBox="1">
            <a:spLocks/>
          </p:cNvSpPr>
          <p:nvPr/>
        </p:nvSpPr>
        <p:spPr>
          <a:xfrm>
            <a:off x="426425" y="885323"/>
            <a:ext cx="5119371" cy="424076"/>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372"/>
              </a:spcAft>
            </a:pPr>
            <a:r>
              <a:rPr lang="en-GB" sz="1765" dirty="0">
                <a:solidFill>
                  <a:srgbClr val="000000">
                    <a:lumMod val="65000"/>
                    <a:lumOff val="35000"/>
                  </a:srgbClr>
                </a:solidFill>
                <a:latin typeface="Segoe UI"/>
              </a:rPr>
              <a:t>Any Language, Any Platform</a:t>
            </a:r>
            <a:endParaRPr lang="en-US" sz="1765" dirty="0">
              <a:solidFill>
                <a:srgbClr val="000000">
                  <a:lumMod val="65000"/>
                  <a:lumOff val="35000"/>
                </a:srgbClr>
              </a:solidFill>
              <a:latin typeface="Segoe UI"/>
            </a:endParaRPr>
          </a:p>
        </p:txBody>
      </p:sp>
      <p:pic>
        <p:nvPicPr>
          <p:cNvPr id="23" name="Graphic 22">
            <a:extLst>
              <a:ext uri="{FF2B5EF4-FFF2-40B4-BE49-F238E27FC236}">
                <a16:creationId xmlns:a16="http://schemas.microsoft.com/office/drawing/2014/main" id="{797E7CD9-7BB0-4D8A-905E-9EC32AD5DBFB}"/>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r="74942" b="17916"/>
          <a:stretch/>
        </p:blipFill>
        <p:spPr>
          <a:xfrm>
            <a:off x="2779722" y="3330688"/>
            <a:ext cx="371512" cy="359456"/>
          </a:xfrm>
          <a:prstGeom prst="rect">
            <a:avLst/>
          </a:prstGeom>
        </p:spPr>
      </p:pic>
    </p:spTree>
    <p:extLst>
      <p:ext uri="{BB962C8B-B14F-4D97-AF65-F5344CB8AC3E}">
        <p14:creationId xmlns:p14="http://schemas.microsoft.com/office/powerpoint/2010/main" val="120205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Online Image Placeholder 6" descr="A picture containing screenshot&#10;&#10;Description generated with very high confidence">
            <a:extLst>
              <a:ext uri="{FF2B5EF4-FFF2-40B4-BE49-F238E27FC236}">
                <a16:creationId xmlns:a16="http://schemas.microsoft.com/office/drawing/2014/main" id="{56270679-BB5D-4AB0-A083-0891AECA6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Track work with Kanban boards, backlogs, team dashboards, and custom reporting</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grpSp>
        <p:nvGrpSpPr>
          <p:cNvPr id="2" name="Group 1">
            <a:extLst>
              <a:ext uri="{FF2B5EF4-FFF2-40B4-BE49-F238E27FC236}">
                <a16:creationId xmlns:a16="http://schemas.microsoft.com/office/drawing/2014/main" id="{5D601A67-CDD5-4510-835D-2BFA1652BF04}"/>
              </a:ext>
            </a:extLst>
          </p:cNvPr>
          <p:cNvGrpSpPr/>
          <p:nvPr/>
        </p:nvGrpSpPr>
        <p:grpSpPr>
          <a:xfrm>
            <a:off x="4303312" y="6363921"/>
            <a:ext cx="3585377" cy="420037"/>
            <a:chOff x="408037" y="5941187"/>
            <a:chExt cx="3657271"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075381"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0A8C76"/>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5941187"/>
              <a:ext cx="428462" cy="428460"/>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A8C76"/>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A8C76"/>
                </a:solidFill>
                <a:latin typeface="Segoe UI"/>
                <a:ea typeface="Segoe UI" pitchFamily="34" charset="0"/>
                <a:cs typeface="Segoe UI" pitchFamily="34" charset="0"/>
              </a:endParaRPr>
            </a:p>
          </p:txBody>
        </p:sp>
      </p:grpSp>
      <p:sp>
        <p:nvSpPr>
          <p:cNvPr id="33" name="Oval 32">
            <a:extLst>
              <a:ext uri="{FF2B5EF4-FFF2-40B4-BE49-F238E27FC236}">
                <a16:creationId xmlns:a16="http://schemas.microsoft.com/office/drawing/2014/main" id="{FF00579B-0712-4420-8739-398B4F76EF89}"/>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44773" y="2333939"/>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Track all your ideas at every development stage and keep your team aligned with all code changes linked directly to work items.</a:t>
            </a:r>
            <a:endParaRPr lang="en-US" sz="1176">
              <a:solidFill>
                <a:srgbClr val="595959"/>
              </a:solidFill>
              <a:latin typeface="Segoe UI"/>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44773" y="3577239"/>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Use built-in scrum boards and planning tools to help your teams run sprints, stand-ups, and planning meetings.</a:t>
            </a:r>
            <a:endParaRPr lang="en-US" sz="1176">
              <a:solidFill>
                <a:srgbClr val="595959"/>
              </a:solidFill>
              <a:latin typeface="Segoe UI"/>
            </a:endParaRPr>
          </a:p>
        </p:txBody>
      </p:sp>
      <p:sp>
        <p:nvSpPr>
          <p:cNvPr id="38" name="Oval 37">
            <a:extLst>
              <a:ext uri="{FF2B5EF4-FFF2-40B4-BE49-F238E27FC236}">
                <a16:creationId xmlns:a16="http://schemas.microsoft.com/office/drawing/2014/main" id="{0DFC2B05-2380-411C-81A3-2AEAB5DB1C17}"/>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112" y="2139364"/>
            <a:ext cx="252119" cy="336159"/>
          </a:xfrm>
          <a:prstGeom prst="rect">
            <a:avLst/>
          </a:prstGeom>
        </p:spPr>
      </p:pic>
      <p:pic>
        <p:nvPicPr>
          <p:cNvPr id="25" name="Graphic 24">
            <a:extLst>
              <a:ext uri="{FF2B5EF4-FFF2-40B4-BE49-F238E27FC236}">
                <a16:creationId xmlns:a16="http://schemas.microsoft.com/office/drawing/2014/main" id="{E3A70086-1112-4094-A278-32D6FAEC2D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510" y="3330217"/>
            <a:ext cx="364173" cy="364173"/>
          </a:xfrm>
          <a:prstGeom prst="rect">
            <a:avLst/>
          </a:prstGeom>
        </p:spPr>
      </p:pic>
      <p:pic>
        <p:nvPicPr>
          <p:cNvPr id="27" name="Graphic 26">
            <a:extLst>
              <a:ext uri="{FF2B5EF4-FFF2-40B4-BE49-F238E27FC236}">
                <a16:creationId xmlns:a16="http://schemas.microsoft.com/office/drawing/2014/main" id="{F9A3FB00-95B4-4B51-A8C9-BB50CBCE8D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4554" y="4539836"/>
            <a:ext cx="298808" cy="298808"/>
          </a:xfrm>
          <a:prstGeom prst="rect">
            <a:avLst/>
          </a:prstGeom>
        </p:spPr>
      </p:pic>
      <p:pic>
        <p:nvPicPr>
          <p:cNvPr id="20" name="Picture 19" descr="A screenshot of a computer&#10;&#10;Description generated with very high confidence">
            <a:extLst>
              <a:ext uri="{FF2B5EF4-FFF2-40B4-BE49-F238E27FC236}">
                <a16:creationId xmlns:a16="http://schemas.microsoft.com/office/drawing/2014/main" id="{55A316B6-5935-4BD6-9CCF-B0E78B9518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151991" y="1509157"/>
            <a:ext cx="6040009" cy="4352568"/>
          </a:xfrm>
          <a:prstGeom prst="rect">
            <a:avLst/>
          </a:prstGeom>
        </p:spPr>
      </p:pic>
      <p:sp>
        <p:nvSpPr>
          <p:cNvPr id="21" name="@DonovanBrown">
            <a:extLst>
              <a:ext uri="{FF2B5EF4-FFF2-40B4-BE49-F238E27FC236}">
                <a16:creationId xmlns:a16="http://schemas.microsoft.com/office/drawing/2014/main" id="{01C397CD-46B0-40E4-8622-DF2FCE191D98}"/>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353535"/>
                </a:solidFill>
                <a:latin typeface="Segoe UI Semilight"/>
              </a:rPr>
              <a:t>@DonovanBrown</a:t>
            </a:r>
          </a:p>
        </p:txBody>
      </p:sp>
    </p:spTree>
    <p:extLst>
      <p:ext uri="{BB962C8B-B14F-4D97-AF65-F5344CB8AC3E}">
        <p14:creationId xmlns:p14="http://schemas.microsoft.com/office/powerpoint/2010/main" val="311603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Online Image Placeholder 6" descr="A picture containing screenshot&#10;&#10;Description generated with very high confidence">
            <a:extLst>
              <a:ext uri="{FF2B5EF4-FFF2-40B4-BE49-F238E27FC236}">
                <a16:creationId xmlns:a16="http://schemas.microsoft.com/office/drawing/2014/main" id="{A3D64055-A09B-46D7-B9A9-6B087799F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vert="horz" wrap="square" lIns="0" tIns="0" rIns="0" bIns="0" rtlCol="0" anchor="t">
            <a:noAutofit/>
          </a:bodyPr>
          <a:lstStyle/>
          <a:p>
            <a:pPr>
              <a:lnSpc>
                <a:spcPct val="100000"/>
              </a:lnSpc>
            </a:pPr>
            <a:r>
              <a:rPr lang="en-GB" sz="1568">
                <a:solidFill>
                  <a:schemeClr val="tx1">
                    <a:lumMod val="65000"/>
                    <a:lumOff val="35000"/>
                  </a:schemeClr>
                </a:solidFill>
              </a:rPr>
              <a:t>Cloud-hosted pipelines for Linux, Windows and macOS.</a:t>
            </a:r>
            <a:endParaRPr lang="en-US" sz="1568">
              <a:solidFill>
                <a:schemeClr val="tx1">
                  <a:lumMod val="65000"/>
                  <a:lumOff val="35000"/>
                </a:schemeClr>
              </a:solidFill>
              <a:cs typeface="Segoe UI"/>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a:solidFill>
                  <a:srgbClr val="2C65E1"/>
                </a:solidFill>
              </a:rPr>
              <a:t>Azure Pipelines</a:t>
            </a:r>
          </a:p>
        </p:txBody>
      </p:sp>
      <p:grpSp>
        <p:nvGrpSpPr>
          <p:cNvPr id="6" name="Group 5">
            <a:extLst>
              <a:ext uri="{FF2B5EF4-FFF2-40B4-BE49-F238E27FC236}">
                <a16:creationId xmlns:a16="http://schemas.microsoft.com/office/drawing/2014/main" id="{7C232096-55FE-485C-9396-51DF7060CD86}"/>
              </a:ext>
            </a:extLst>
          </p:cNvPr>
          <p:cNvGrpSpPr/>
          <p:nvPr/>
        </p:nvGrpSpPr>
        <p:grpSpPr>
          <a:xfrm>
            <a:off x="436378" y="1825285"/>
            <a:ext cx="5025781" cy="1325042"/>
            <a:chOff x="445128" y="1690638"/>
            <a:chExt cx="5126558" cy="1351612"/>
          </a:xfrm>
        </p:grpSpPr>
        <p:sp>
          <p:nvSpPr>
            <p:cNvPr id="9" name="Oval 8">
              <a:extLst>
                <a:ext uri="{FF2B5EF4-FFF2-40B4-BE49-F238E27FC236}">
                  <a16:creationId xmlns:a16="http://schemas.microsoft.com/office/drawing/2014/main" id="{3303B4F4-BD54-418F-ABEC-9DA56768EB4B}"/>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690638"/>
              <a:ext cx="4505964" cy="544765"/>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008121"/>
              <a:ext cx="3975020" cy="1034129"/>
            </a:xfrm>
            <a:prstGeom prst="rect">
              <a:avLst/>
            </a:prstGeom>
            <a:noFill/>
          </p:spPr>
          <p:txBody>
            <a:bodyPr wrap="square" lIns="179285" tIns="143428" rIns="179285" bIns="143428" rtlCol="0">
              <a:spAutoFit/>
            </a:bodyPr>
            <a:lstStyle/>
            <a:p>
              <a:pPr defTabSz="914314">
                <a:spcAft>
                  <a:spcPts val="588"/>
                </a:spcAft>
              </a:pPr>
              <a:r>
                <a:rPr lang="en-US" sz="1176">
                  <a:solidFill>
                    <a:srgbClr val="595959"/>
                  </a:solidFill>
                  <a:latin typeface="Segoe UI"/>
                </a:rPr>
                <a:t>Build, test, and deploy Node.js, Python,  Java, PHP, Ruby, C/C++, .NET, Android, and iOS apps. Run in parallel on Linux, macOS, and Windows.  Deploy to Azure, AWS, GCP or on-premises</a:t>
              </a:r>
            </a:p>
          </p:txBody>
        </p:sp>
        <p:pic>
          <p:nvPicPr>
            <p:cNvPr id="26" name="Graphic 25">
              <a:extLst>
                <a:ext uri="{FF2B5EF4-FFF2-40B4-BE49-F238E27FC236}">
                  <a16:creationId xmlns:a16="http://schemas.microsoft.com/office/drawing/2014/main" id="{00E8F52D-C4CC-4645-A09C-A5C2D2D471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grpSp>
      <p:grpSp>
        <p:nvGrpSpPr>
          <p:cNvPr id="3" name="Group 2">
            <a:extLst>
              <a:ext uri="{FF2B5EF4-FFF2-40B4-BE49-F238E27FC236}">
                <a16:creationId xmlns:a16="http://schemas.microsoft.com/office/drawing/2014/main" id="{7E1109A4-FFA7-4A22-A9BA-27D765A83C78}"/>
              </a:ext>
            </a:extLst>
          </p:cNvPr>
          <p:cNvGrpSpPr/>
          <p:nvPr/>
        </p:nvGrpSpPr>
        <p:grpSpPr>
          <a:xfrm>
            <a:off x="436378" y="3322554"/>
            <a:ext cx="4505274" cy="1311235"/>
            <a:chOff x="445128" y="2867778"/>
            <a:chExt cx="4595614" cy="1337528"/>
          </a:xfrm>
        </p:grpSpPr>
        <p:sp>
          <p:nvSpPr>
            <p:cNvPr id="18" name="Oval 17">
              <a:extLst>
                <a:ext uri="{FF2B5EF4-FFF2-40B4-BE49-F238E27FC236}">
                  <a16:creationId xmlns:a16="http://schemas.microsoft.com/office/drawing/2014/main" id="{FFDB50A0-8DD6-48CA-80CD-8F55978146FF}"/>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874960"/>
              <a:ext cx="3656707" cy="544765"/>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171177"/>
              <a:ext cx="3975020" cy="1034129"/>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Explore and implement a wide range of community-built build, test, and deployment tasks, along with hundreds of extensions from Slack to </a:t>
              </a:r>
              <a:r>
                <a:rPr lang="en-GB" sz="1176" err="1">
                  <a:solidFill>
                    <a:srgbClr val="595959"/>
                  </a:solidFill>
                  <a:latin typeface="Segoe UI"/>
                </a:rPr>
                <a:t>SonarCloud</a:t>
              </a:r>
              <a:r>
                <a:rPr lang="en-GB" sz="1176">
                  <a:solidFill>
                    <a:srgbClr val="595959"/>
                  </a:solidFill>
                  <a:latin typeface="Segoe UI"/>
                </a:rPr>
                <a:t>. Support for YAML, reporting and more</a:t>
              </a:r>
            </a:p>
          </p:txBody>
        </p:sp>
        <p:pic>
          <p:nvPicPr>
            <p:cNvPr id="36" name="Graphic 35">
              <a:extLst>
                <a:ext uri="{FF2B5EF4-FFF2-40B4-BE49-F238E27FC236}">
                  <a16:creationId xmlns:a16="http://schemas.microsoft.com/office/drawing/2014/main" id="{0BDC9036-025D-43F9-AA73-A887588652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p:spPr>
        </p:pic>
      </p:grpSp>
      <p:grpSp>
        <p:nvGrpSpPr>
          <p:cNvPr id="2" name="Group 1">
            <a:extLst>
              <a:ext uri="{FF2B5EF4-FFF2-40B4-BE49-F238E27FC236}">
                <a16:creationId xmlns:a16="http://schemas.microsoft.com/office/drawing/2014/main" id="{AA46A84B-B8E4-4BA1-AC7D-E897B15A1499}"/>
              </a:ext>
            </a:extLst>
          </p:cNvPr>
          <p:cNvGrpSpPr/>
          <p:nvPr/>
        </p:nvGrpSpPr>
        <p:grpSpPr>
          <a:xfrm>
            <a:off x="436380" y="4662256"/>
            <a:ext cx="4505273" cy="1112734"/>
            <a:chOff x="445129" y="4755247"/>
            <a:chExt cx="4595613" cy="1135047"/>
          </a:xfrm>
        </p:grpSpPr>
        <p:sp>
          <p:nvSpPr>
            <p:cNvPr id="32" name="Oval 31">
              <a:extLst>
                <a:ext uri="{FF2B5EF4-FFF2-40B4-BE49-F238E27FC236}">
                  <a16:creationId xmlns:a16="http://schemas.microsoft.com/office/drawing/2014/main" id="{28969C80-65DA-4231-83DC-5638E0C213C6}"/>
                </a:ext>
              </a:extLst>
            </p:cNvPr>
            <p:cNvSpPr/>
            <p:nvPr/>
          </p:nvSpPr>
          <p:spPr bwMode="auto">
            <a:xfrm>
              <a:off x="445129" y="479127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4755247"/>
              <a:ext cx="3656707" cy="544765"/>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5040831"/>
              <a:ext cx="3975020" cy="849463"/>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Easily build and push images to container registries like Docker Hub and Azure Container Registry. Deploy containers to individual hosts or Kubernetes.</a:t>
              </a:r>
              <a:endParaRPr lang="en-US" sz="1176">
                <a:solidFill>
                  <a:srgbClr val="595959"/>
                </a:solidFill>
                <a:latin typeface="Segoe UI"/>
              </a:endParaRPr>
            </a:p>
          </p:txBody>
        </p:sp>
        <p:pic>
          <p:nvPicPr>
            <p:cNvPr id="38" name="Graphic 37">
              <a:extLst>
                <a:ext uri="{FF2B5EF4-FFF2-40B4-BE49-F238E27FC236}">
                  <a16:creationId xmlns:a16="http://schemas.microsoft.com/office/drawing/2014/main" id="{ABF23BC7-1AA2-4459-BE12-18A85FDCC8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890781"/>
              <a:ext cx="342900" cy="342900"/>
            </a:xfrm>
            <a:prstGeom prst="rect">
              <a:avLst/>
            </a:prstGeom>
          </p:spPr>
        </p:pic>
      </p:grpSp>
      <p:grpSp>
        <p:nvGrpSpPr>
          <p:cNvPr id="7" name="Group 6">
            <a:extLst>
              <a:ext uri="{FF2B5EF4-FFF2-40B4-BE49-F238E27FC236}">
                <a16:creationId xmlns:a16="http://schemas.microsoft.com/office/drawing/2014/main" id="{B94C9F78-BAD8-497F-9C8C-AF75D8C8C995}"/>
              </a:ext>
            </a:extLst>
          </p:cNvPr>
          <p:cNvGrpSpPr/>
          <p:nvPr/>
        </p:nvGrpSpPr>
        <p:grpSpPr>
          <a:xfrm>
            <a:off x="4221607" y="6363336"/>
            <a:ext cx="3748788" cy="420037"/>
            <a:chOff x="408037" y="6260499"/>
            <a:chExt cx="3823959" cy="428460"/>
          </a:xfrm>
        </p:grpSpPr>
        <p:sp>
          <p:nvSpPr>
            <p:cNvPr id="27" name="Text Placeholder 3">
              <a:extLst>
                <a:ext uri="{FF2B5EF4-FFF2-40B4-BE49-F238E27FC236}">
                  <a16:creationId xmlns:a16="http://schemas.microsoft.com/office/drawing/2014/main" id="{23EC78E9-A3F5-4292-B3B0-3F15A3B65F2D}"/>
                </a:ext>
              </a:extLst>
            </p:cNvPr>
            <p:cNvSpPr txBox="1">
              <a:spLocks/>
            </p:cNvSpPr>
            <p:nvPr/>
          </p:nvSpPr>
          <p:spPr>
            <a:xfrm>
              <a:off x="989928" y="6322798"/>
              <a:ext cx="324206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2C65E1"/>
                  </a:solidFill>
                  <a:latin typeface="Segoe UI Semibold" panose="020B0702040204020203" pitchFamily="34" charset="0"/>
                  <a:cs typeface="Segoe UI Semibold" panose="020B0702040204020203" pitchFamily="34" charset="0"/>
                </a:rPr>
                <a:t>https://azure.com/pipelines</a:t>
              </a:r>
            </a:p>
          </p:txBody>
        </p:sp>
        <p:sp>
          <p:nvSpPr>
            <p:cNvPr id="30" name="Oval 29">
              <a:extLst>
                <a:ext uri="{FF2B5EF4-FFF2-40B4-BE49-F238E27FC236}">
                  <a16:creationId xmlns:a16="http://schemas.microsoft.com/office/drawing/2014/main" id="{A794CA63-381B-4EF5-93F4-3262C5613026}"/>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grpSp>
      <p:pic>
        <p:nvPicPr>
          <p:cNvPr id="16" name="Online Image Placeholder 15" descr="A screenshot of a cell phone&#10;&#10;Description generated with very high confidence">
            <a:extLst>
              <a:ext uri="{FF2B5EF4-FFF2-40B4-BE49-F238E27FC236}">
                <a16:creationId xmlns:a16="http://schemas.microsoft.com/office/drawing/2014/main" id="{ABB99AEE-D0DA-4872-AD88-E593AF1F70C9}"/>
              </a:ext>
            </a:extLst>
          </p:cNvPr>
          <p:cNvPicPr>
            <a:picLocks noGrp="1" noChangeAspect="1"/>
          </p:cNvPicPr>
          <p:nvPr>
            <p:ph type="clipArt" sz="quarter" idx="11"/>
          </p:nvPr>
        </p:nvPicPr>
        <p:blipFill rotWithShape="1">
          <a:blip r:embed="rId10" cstate="print">
            <a:extLst>
              <a:ext uri="{28A0092B-C50C-407E-A947-70E740481C1C}">
                <a14:useLocalDpi xmlns:a14="http://schemas.microsoft.com/office/drawing/2010/main" val="0"/>
              </a:ext>
            </a:extLst>
          </a:blip>
          <a:srcRect r="13127"/>
          <a:stretch/>
        </p:blipFill>
        <p:spPr>
          <a:xfrm>
            <a:off x="6151992" y="1516281"/>
            <a:ext cx="6040009" cy="4345444"/>
          </a:xfrm>
        </p:spPr>
      </p:pic>
    </p:spTree>
    <p:extLst>
      <p:ext uri="{BB962C8B-B14F-4D97-AF65-F5344CB8AC3E}">
        <p14:creationId xmlns:p14="http://schemas.microsoft.com/office/powerpoint/2010/main" val="223852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Online Image Placeholder 6" descr="A picture containing screenshot&#10;&#10;Description generated with very high confidence">
            <a:extLst>
              <a:ext uri="{FF2B5EF4-FFF2-40B4-BE49-F238E27FC236}">
                <a16:creationId xmlns:a16="http://schemas.microsoft.com/office/drawing/2014/main" id="{A3D64055-A09B-46D7-B9A9-6B087799F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9" name="Oval 8">
            <a:extLst>
              <a:ext uri="{FF2B5EF4-FFF2-40B4-BE49-F238E27FC236}">
                <a16:creationId xmlns:a16="http://schemas.microsoft.com/office/drawing/2014/main" id="{3303B4F4-BD54-418F-ABEC-9DA56768EB4B}"/>
              </a:ext>
            </a:extLst>
          </p:cNvPr>
          <p:cNvSpPr/>
          <p:nvPr/>
        </p:nvSpPr>
        <p:spPr bwMode="auto">
          <a:xfrm>
            <a:off x="436378" y="1698136"/>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a:lstStyle/>
          <a:p>
            <a:pPr>
              <a:lnSpc>
                <a:spcPct val="100000"/>
              </a:lnSpc>
            </a:pPr>
            <a:r>
              <a:rPr lang="en-GB" sz="1765">
                <a:solidFill>
                  <a:schemeClr val="tx1">
                    <a:lumMod val="65000"/>
                    <a:lumOff val="35000"/>
                  </a:schemeClr>
                </a:solidFill>
              </a:rPr>
              <a:t>Cloud-hosted pipelines for Linux, Windows and macOS, with unlimited minutes for open source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Lst>
          </p:cNvPr>
          <p:cNvSpPr/>
          <p:nvPr/>
        </p:nvSpPr>
        <p:spPr bwMode="auto">
          <a:xfrm>
            <a:off x="436378" y="2811890"/>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1545026"/>
            <a:ext cx="4417386"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2" y="1789866"/>
            <a:ext cx="4105056" cy="1013800"/>
          </a:xfrm>
          <a:prstGeom prst="rect">
            <a:avLst/>
          </a:prstGeom>
          <a:noFill/>
        </p:spPr>
        <p:txBody>
          <a:bodyPr wrap="square" lIns="179285" tIns="143428" rIns="179285" bIns="143428" rtlCol="0">
            <a:spAutoFit/>
          </a:bodyPr>
          <a:lstStyle/>
          <a:p>
            <a:pPr defTabSz="914314">
              <a:spcAft>
                <a:spcPts val="588"/>
              </a:spcAft>
            </a:pPr>
            <a:r>
              <a:rPr lang="en-US" sz="1176" dirty="0">
                <a:solidFill>
                  <a:srgbClr val="595959"/>
                </a:solidFill>
                <a:latin typeface="Segoe UI"/>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266603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2901096"/>
            <a:ext cx="3896879" cy="1013800"/>
          </a:xfrm>
          <a:prstGeom prst="rect">
            <a:avLst/>
          </a:prstGeom>
          <a:noFill/>
        </p:spPr>
        <p:txBody>
          <a:bodyPr wrap="square" lIns="179285" tIns="143428" rIns="179285" bIns="143428" rtlCol="0">
            <a:spAutoFit/>
          </a:bodyPr>
          <a:lstStyle/>
          <a:p>
            <a:pPr defTabSz="914314">
              <a:spcAft>
                <a:spcPts val="588"/>
              </a:spcAft>
            </a:pPr>
            <a:r>
              <a:rPr lang="en-GB" sz="1176" dirty="0">
                <a:solidFill>
                  <a:srgbClr val="595959"/>
                </a:solidFill>
                <a:latin typeface="Segoe UI"/>
              </a:rPr>
              <a:t>Explore and implement a wide range of community-built build, test, and deployment tasks, along with hundreds of extensions from Slack to </a:t>
            </a:r>
            <a:r>
              <a:rPr lang="en-GB" sz="1176" dirty="0" err="1">
                <a:solidFill>
                  <a:srgbClr val="595959"/>
                </a:solidFill>
                <a:latin typeface="Segoe UI"/>
              </a:rPr>
              <a:t>SonarCloud</a:t>
            </a:r>
            <a:r>
              <a:rPr lang="en-GB" sz="1176" dirty="0">
                <a:solidFill>
                  <a:srgbClr val="595959"/>
                </a:solidFill>
                <a:latin typeface="Segoe UI"/>
              </a:rPr>
              <a:t>.</a:t>
            </a:r>
            <a:r>
              <a:rPr lang="en-US" sz="1176" dirty="0">
                <a:solidFill>
                  <a:srgbClr val="595959"/>
                </a:solidFill>
                <a:latin typeface="Segoe UI"/>
              </a:rPr>
              <a:t> </a:t>
            </a:r>
            <a:r>
              <a:rPr lang="en-GB" sz="1176" dirty="0">
                <a:solidFill>
                  <a:srgbClr val="595959"/>
                </a:solidFill>
                <a:latin typeface="Segoe UI"/>
              </a:rPr>
              <a:t>Support for YAML, reporting and more</a:t>
            </a:r>
            <a:endParaRPr lang="en-US" sz="1176" dirty="0">
              <a:solidFill>
                <a:srgbClr val="595959"/>
              </a:solidFill>
              <a:latin typeface="Segoe UI"/>
            </a:endParaRPr>
          </a:p>
        </p:txBody>
      </p:sp>
      <p:sp>
        <p:nvSpPr>
          <p:cNvPr id="22" name="Oval 21">
            <a:extLst>
              <a:ext uri="{FF2B5EF4-FFF2-40B4-BE49-F238E27FC236}">
                <a16:creationId xmlns:a16="http://schemas.microsoft.com/office/drawing/2014/main" id="{F9FA9159-C35A-4C32-B438-04A9E511DFC2}"/>
              </a:ext>
            </a:extLst>
          </p:cNvPr>
          <p:cNvSpPr/>
          <p:nvPr/>
        </p:nvSpPr>
        <p:spPr bwMode="auto">
          <a:xfrm>
            <a:off x="432583" y="4892845"/>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746230"/>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2" y="5002137"/>
            <a:ext cx="4210700" cy="1194836"/>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Ensure fast continuous integration/continuous delivery (CI/CD) pipelines for every open source project. Get unlimited build minutes for all open source projects with up to 10 free parallel jobs across Linux, macOS and Windows</a:t>
            </a:r>
            <a:endParaRPr lang="en-US" sz="1176">
              <a:solidFill>
                <a:srgbClr val="595959"/>
              </a:solidFill>
              <a:latin typeface="Segoe UI"/>
            </a:endParaRPr>
          </a:p>
        </p:txBody>
      </p:sp>
      <p:grpSp>
        <p:nvGrpSpPr>
          <p:cNvPr id="2" name="Group 1">
            <a:extLst>
              <a:ext uri="{FF2B5EF4-FFF2-40B4-BE49-F238E27FC236}">
                <a16:creationId xmlns:a16="http://schemas.microsoft.com/office/drawing/2014/main" id="{100F7731-012D-4F26-AAC0-D6EA84F01F8D}"/>
              </a:ext>
            </a:extLst>
          </p:cNvPr>
          <p:cNvGrpSpPr/>
          <p:nvPr/>
        </p:nvGrpSpPr>
        <p:grpSpPr>
          <a:xfrm>
            <a:off x="4227695" y="6362024"/>
            <a:ext cx="3736611" cy="420037"/>
            <a:chOff x="408037" y="6260499"/>
            <a:chExt cx="3811538"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22964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2C65E1"/>
                  </a:solidFill>
                  <a:latin typeface="Segoe UI Semibold" panose="020B0702040204020203" pitchFamily="34" charset="0"/>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28969C80-65DA-4231-83DC-5638E0C213C6}"/>
              </a:ext>
            </a:extLst>
          </p:cNvPr>
          <p:cNvSpPr/>
          <p:nvPr/>
        </p:nvSpPr>
        <p:spPr bwMode="auto">
          <a:xfrm>
            <a:off x="436379" y="3917073"/>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44773" y="3795101"/>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44772" y="4019736"/>
            <a:ext cx="4210699" cy="832764"/>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Easily build and push images to container registries like Docker Hub and Azure Container Registry. Deploy containers to individual hosts or Kubernetes.</a:t>
            </a:r>
            <a:endParaRPr lang="en-US" sz="1176">
              <a:solidFill>
                <a:srgbClr val="595959"/>
              </a:solidFill>
              <a:latin typeface="Segoe UI"/>
            </a:endParaRPr>
          </a:p>
        </p:txBody>
      </p:sp>
      <p:pic>
        <p:nvPicPr>
          <p:cNvPr id="26" name="Graphic 25">
            <a:extLst>
              <a:ext uri="{FF2B5EF4-FFF2-40B4-BE49-F238E27FC236}">
                <a16:creationId xmlns:a16="http://schemas.microsoft.com/office/drawing/2014/main" id="{00E8F52D-C4CC-4645-A09C-A5C2D2D471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491" y="1801135"/>
            <a:ext cx="336159" cy="319351"/>
          </a:xfrm>
          <a:prstGeom prst="rect">
            <a:avLst/>
          </a:prstGeom>
        </p:spPr>
      </p:pic>
      <p:pic>
        <p:nvPicPr>
          <p:cNvPr id="36" name="Graphic 35">
            <a:extLst>
              <a:ext uri="{FF2B5EF4-FFF2-40B4-BE49-F238E27FC236}">
                <a16:creationId xmlns:a16="http://schemas.microsoft.com/office/drawing/2014/main" id="{0BDC9036-025D-43F9-AA73-A887588652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655" y="2916002"/>
            <a:ext cx="280133" cy="336159"/>
          </a:xfrm>
          <a:prstGeom prst="rect">
            <a:avLst/>
          </a:prstGeom>
        </p:spPr>
      </p:pic>
      <p:pic>
        <p:nvPicPr>
          <p:cNvPr id="38" name="Graphic 37">
            <a:extLst>
              <a:ext uri="{FF2B5EF4-FFF2-40B4-BE49-F238E27FC236}">
                <a16:creationId xmlns:a16="http://schemas.microsoft.com/office/drawing/2014/main" id="{ABF23BC7-1AA2-4459-BE12-18A85FDCC8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0491" y="4014621"/>
            <a:ext cx="336159" cy="336159"/>
          </a:xfrm>
          <a:prstGeom prst="rect">
            <a:avLst/>
          </a:prstGeom>
        </p:spPr>
      </p:pic>
      <p:pic>
        <p:nvPicPr>
          <p:cNvPr id="40" name="Graphic 39">
            <a:extLst>
              <a:ext uri="{FF2B5EF4-FFF2-40B4-BE49-F238E27FC236}">
                <a16:creationId xmlns:a16="http://schemas.microsoft.com/office/drawing/2014/main" id="{D78B9476-067F-4594-A90A-F35EEEB4FE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7357" y="4989698"/>
            <a:ext cx="354835" cy="354835"/>
          </a:xfrm>
          <a:prstGeom prst="rect">
            <a:avLst/>
          </a:prstGeom>
        </p:spPr>
      </p:pic>
      <p:pic>
        <p:nvPicPr>
          <p:cNvPr id="27" name="Online Image Placeholder 15" descr="A screenshot of a cell phone&#10;&#10;Description generated with very high confidence">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151992" y="1516281"/>
            <a:ext cx="6040009" cy="4345444"/>
          </a:xfrm>
          <a:prstGeom prst="rect">
            <a:avLst/>
          </a:prstGeom>
        </p:spPr>
      </p:pic>
    </p:spTree>
    <p:extLst>
      <p:ext uri="{BB962C8B-B14F-4D97-AF65-F5344CB8AC3E}">
        <p14:creationId xmlns:p14="http://schemas.microsoft.com/office/powerpoint/2010/main" val="119622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Image Placeholder 1">
            <a:extLst>
              <a:ext uri="{FF2B5EF4-FFF2-40B4-BE49-F238E27FC236}">
                <a16:creationId xmlns:a16="http://schemas.microsoft.com/office/drawing/2014/main" id="{FD78A38E-4530-4F62-AF8D-61727BEA9A35}"/>
              </a:ext>
            </a:extLst>
          </p:cNvPr>
          <p:cNvPicPr>
            <a:picLocks noGrp="1" noChangeAspect="1"/>
          </p:cNvPicPr>
          <p:nvPr>
            <p:ph type="clipArt" sz="quarter" idx="11"/>
          </p:nvPr>
        </p:nvPicPr>
        <p:blipFill>
          <a:blip r:embed="rId3"/>
          <a:stretch>
            <a:fillRect/>
          </a:stretch>
        </p:blipFill>
        <p:spPr>
          <a:xfrm>
            <a:off x="6115157" y="1634693"/>
            <a:ext cx="7779428" cy="4448153"/>
          </a:xfrm>
          <a:prstGeom prst="rect">
            <a:avLst/>
          </a:prstGeom>
        </p:spPr>
      </p:pic>
      <p:pic>
        <p:nvPicPr>
          <p:cNvPr id="13" name="Online Image Placeholder 6" descr="A picture containing screenshot&#10;&#10;Description generated with very high confidence">
            <a:extLst>
              <a:ext uri="{FF2B5EF4-FFF2-40B4-BE49-F238E27FC236}">
                <a16:creationId xmlns:a16="http://schemas.microsoft.com/office/drawing/2014/main" id="{9593C307-4097-4B58-90BC-C95A1DED1E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1012" y="861692"/>
            <a:ext cx="7320206" cy="6077152"/>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26425" y="1625413"/>
            <a:ext cx="5138175" cy="2573144"/>
          </a:xfrm>
        </p:spPr>
        <p:txBody>
          <a:bodyPr/>
          <a:lstStyle/>
          <a:p>
            <a:r>
              <a:rPr lang="en-US" sz="2353" dirty="0"/>
              <a:t>Infrastructure as Code, built-in with Azure Resource Manager</a:t>
            </a:r>
          </a:p>
          <a:p>
            <a:r>
              <a:rPr lang="en-US" sz="2353" dirty="0"/>
              <a:t>Use Azure Automation &amp; Config to automate repetitive tasks</a:t>
            </a:r>
          </a:p>
          <a:p>
            <a:r>
              <a:rPr lang="en-US" sz="2353" dirty="0"/>
              <a:t>Support for DevOps tool integrations and OSS tooling such as Terraform, Ansible &amp; Chef</a:t>
            </a: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t>Deploy Repeatedly &amp; Reliably</a:t>
            </a:r>
          </a:p>
        </p:txBody>
      </p:sp>
      <p:sp>
        <p:nvSpPr>
          <p:cNvPr id="9" name="Rectangle 8">
            <a:extLst>
              <a:ext uri="{FF2B5EF4-FFF2-40B4-BE49-F238E27FC236}">
                <a16:creationId xmlns:a16="http://schemas.microsoft.com/office/drawing/2014/main" id="{E52889C9-244F-455F-8AAC-619E1BF95973}"/>
              </a:ext>
            </a:extLst>
          </p:cNvPr>
          <p:cNvSpPr/>
          <p:nvPr/>
        </p:nvSpPr>
        <p:spPr>
          <a:xfrm>
            <a:off x="315300" y="883438"/>
            <a:ext cx="5927351" cy="392245"/>
          </a:xfrm>
          <a:prstGeom prst="rect">
            <a:avLst/>
          </a:prstGeom>
        </p:spPr>
        <p:txBody>
          <a:bodyPr wrap="none">
            <a:spAutoFit/>
          </a:bodyPr>
          <a:lstStyle/>
          <a:p>
            <a:pPr defTabSz="914314">
              <a:defRPr/>
            </a:pPr>
            <a:r>
              <a:rPr lang="en-US" sz="1961" dirty="0">
                <a:solidFill>
                  <a:srgbClr val="0078D7"/>
                </a:solidFill>
                <a:latin typeface="Segoe UI Semilight" panose="020B0402040204020203" pitchFamily="34" charset="0"/>
                <a:cs typeface="Segoe UI Semilight" panose="020B0402040204020203" pitchFamily="34" charset="0"/>
              </a:rPr>
              <a:t>Azure Resource Manager &amp; DevOps Tool Integrations</a:t>
            </a:r>
          </a:p>
        </p:txBody>
      </p:sp>
      <p:pic>
        <p:nvPicPr>
          <p:cNvPr id="22" name="Picture 21">
            <a:extLst>
              <a:ext uri="{FF2B5EF4-FFF2-40B4-BE49-F238E27FC236}">
                <a16:creationId xmlns:a16="http://schemas.microsoft.com/office/drawing/2014/main" id="{AAB35095-DE8B-4635-BD30-2379AADA3533}"/>
              </a:ext>
            </a:extLst>
          </p:cNvPr>
          <p:cNvPicPr>
            <a:picLocks noChangeAspect="1"/>
          </p:cNvPicPr>
          <p:nvPr/>
        </p:nvPicPr>
        <p:blipFill rotWithShape="1">
          <a:blip r:embed="rId5">
            <a:clrChange>
              <a:clrFrom>
                <a:srgbClr val="FEFEFE"/>
              </a:clrFrom>
              <a:clrTo>
                <a:srgbClr val="FEFEFE">
                  <a:alpha val="0"/>
                </a:srgbClr>
              </a:clrTo>
            </a:clrChange>
            <a:extLst>
              <a:ext uri="{BEBA8EAE-BF5A-486C-A8C5-ECC9F3942E4B}">
                <a14:imgProps xmlns:a14="http://schemas.microsoft.com/office/drawing/2010/main">
                  <a14:imgLayer r:embed="rId6">
                    <a14:imgEffect>
                      <a14:saturation sat="0"/>
                    </a14:imgEffect>
                  </a14:imgLayer>
                </a14:imgProps>
              </a:ext>
            </a:extLst>
          </a:blip>
          <a:srcRect l="24401" r="21955"/>
          <a:stretch/>
        </p:blipFill>
        <p:spPr>
          <a:xfrm>
            <a:off x="3084028" y="5063977"/>
            <a:ext cx="561351" cy="692780"/>
          </a:xfrm>
          <a:prstGeom prst="rect">
            <a:avLst/>
          </a:prstGeom>
        </p:spPr>
      </p:pic>
      <p:pic>
        <p:nvPicPr>
          <p:cNvPr id="23" name="Picture 22">
            <a:extLst>
              <a:ext uri="{FF2B5EF4-FFF2-40B4-BE49-F238E27FC236}">
                <a16:creationId xmlns:a16="http://schemas.microsoft.com/office/drawing/2014/main" id="{498C8988-D7FF-452A-8AD9-351DB9A3337A}"/>
              </a:ext>
            </a:extLst>
          </p:cNvPr>
          <p:cNvPicPr>
            <a:picLocks noChangeAspect="1"/>
          </p:cNvPicPr>
          <p:nvPr/>
        </p:nvPicPr>
        <p:blipFill>
          <a:blip r:embed="rId7"/>
          <a:stretch>
            <a:fillRect/>
          </a:stretch>
        </p:blipFill>
        <p:spPr>
          <a:xfrm>
            <a:off x="1748877" y="5015953"/>
            <a:ext cx="692780" cy="692780"/>
          </a:xfrm>
          <a:prstGeom prst="rect">
            <a:avLst/>
          </a:prstGeom>
        </p:spPr>
      </p:pic>
      <p:pic>
        <p:nvPicPr>
          <p:cNvPr id="24" name="Picture 23">
            <a:extLst>
              <a:ext uri="{FF2B5EF4-FFF2-40B4-BE49-F238E27FC236}">
                <a16:creationId xmlns:a16="http://schemas.microsoft.com/office/drawing/2014/main" id="{7B57F112-8949-4985-ADAF-9E14AE39FDDE}"/>
              </a:ext>
            </a:extLst>
          </p:cNvPr>
          <p:cNvPicPr>
            <a:picLocks noChangeAspect="1"/>
          </p:cNvPicPr>
          <p:nvPr/>
        </p:nvPicPr>
        <p:blipFill>
          <a:blip r:embed="rId8"/>
          <a:stretch>
            <a:fillRect/>
          </a:stretch>
        </p:blipFill>
        <p:spPr>
          <a:xfrm>
            <a:off x="4287749" y="5086038"/>
            <a:ext cx="1207817" cy="552611"/>
          </a:xfrm>
          <a:prstGeom prst="rect">
            <a:avLst/>
          </a:prstGeom>
        </p:spPr>
      </p:pic>
      <p:pic>
        <p:nvPicPr>
          <p:cNvPr id="25" name="Graphic 24">
            <a:extLst>
              <a:ext uri="{FF2B5EF4-FFF2-40B4-BE49-F238E27FC236}">
                <a16:creationId xmlns:a16="http://schemas.microsoft.com/office/drawing/2014/main" id="{1F061F84-3401-4A50-9BE5-7188EC790E9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1007" y="5099867"/>
            <a:ext cx="645500" cy="524955"/>
          </a:xfrm>
          <a:prstGeom prst="rect">
            <a:avLst/>
          </a:prstGeom>
        </p:spPr>
      </p:pic>
    </p:spTree>
    <p:extLst>
      <p:ext uri="{BB962C8B-B14F-4D97-AF65-F5344CB8AC3E}">
        <p14:creationId xmlns:p14="http://schemas.microsoft.com/office/powerpoint/2010/main" val="172741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Online Image Placeholder 6" descr="A picture containing screenshot&#10;&#10;Description generated with very high confidence">
            <a:extLst>
              <a:ext uri="{FF2B5EF4-FFF2-40B4-BE49-F238E27FC236}">
                <a16:creationId xmlns:a16="http://schemas.microsoft.com/office/drawing/2014/main" id="{B9AF8D64-00DF-41A0-8C52-5D7B57026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Unlimited private Git repo hosting and support for TFVC that scales from a hobby project to the world’s largest Git repositories </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grpSp>
        <p:nvGrpSpPr>
          <p:cNvPr id="2" name="Group 1">
            <a:extLst>
              <a:ext uri="{FF2B5EF4-FFF2-40B4-BE49-F238E27FC236}">
                <a16:creationId xmlns:a16="http://schemas.microsoft.com/office/drawing/2014/main" id="{A9E767A6-40F8-4942-BD92-D89FF7011841}"/>
              </a:ext>
            </a:extLst>
          </p:cNvPr>
          <p:cNvGrpSpPr/>
          <p:nvPr/>
        </p:nvGrpSpPr>
        <p:grpSpPr>
          <a:xfrm>
            <a:off x="4316404" y="6357135"/>
            <a:ext cx="3559194" cy="420037"/>
            <a:chOff x="408037" y="5941187"/>
            <a:chExt cx="3630563"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048673"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D83C02"/>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5941187"/>
              <a:ext cx="428462" cy="428460"/>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D83C02"/>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D83C02"/>
                </a:solidFill>
                <a:latin typeface="Segoe UI"/>
                <a:ea typeface="Segoe UI" pitchFamily="34" charset="0"/>
                <a:cs typeface="Segoe UI" pitchFamily="34" charset="0"/>
              </a:endParaRPr>
            </a:p>
          </p:txBody>
        </p:sp>
      </p:grpSp>
      <p:sp>
        <p:nvSpPr>
          <p:cNvPr id="39" name="Oval 38">
            <a:extLst>
              <a:ext uri="{FF2B5EF4-FFF2-40B4-BE49-F238E27FC236}">
                <a16:creationId xmlns:a16="http://schemas.microsoft.com/office/drawing/2014/main" id="{E231F2BA-54BA-40E6-81BA-C36BCB3DBE4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44773" y="2333939"/>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Securely connect with and push code into your Git repos from any IDE, editor, or Git client.</a:t>
            </a:r>
            <a:endParaRPr lang="en-US" sz="1176">
              <a:solidFill>
                <a:srgbClr val="595959"/>
              </a:solidFill>
              <a:latin typeface="Segoe UI"/>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Add validations and extensions from the marketplace or build your own using web hooks and REST APIs.</a:t>
            </a:r>
            <a:endParaRPr lang="en-US" sz="1176">
              <a:solidFill>
                <a:srgbClr val="595959"/>
              </a:solidFill>
              <a:latin typeface="Segoe UI"/>
            </a:endParaRPr>
          </a:p>
        </p:txBody>
      </p:sp>
      <p:sp>
        <p:nvSpPr>
          <p:cNvPr id="44" name="Oval 43">
            <a:extLst>
              <a:ext uri="{FF2B5EF4-FFF2-40B4-BE49-F238E27FC236}">
                <a16:creationId xmlns:a16="http://schemas.microsoft.com/office/drawing/2014/main" id="{7E034A3A-A4A8-4FBB-942E-6C93C6CE439E}"/>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44773" y="4733454"/>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503" y="4557931"/>
            <a:ext cx="280133" cy="280133"/>
          </a:xfrm>
          <a:prstGeom prst="rect">
            <a:avLst/>
          </a:prstGeom>
        </p:spPr>
      </p:pic>
      <p:pic>
        <p:nvPicPr>
          <p:cNvPr id="19" name="Graphic 18">
            <a:extLst>
              <a:ext uri="{FF2B5EF4-FFF2-40B4-BE49-F238E27FC236}">
                <a16:creationId xmlns:a16="http://schemas.microsoft.com/office/drawing/2014/main" id="{618E3755-67BE-496C-B460-834527930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848" y="2150313"/>
            <a:ext cx="354835" cy="280133"/>
          </a:xfrm>
          <a:prstGeom prst="rect">
            <a:avLst/>
          </a:prstGeom>
        </p:spPr>
      </p:pic>
      <p:pic>
        <p:nvPicPr>
          <p:cNvPr id="31" name="Graphic 30">
            <a:extLst>
              <a:ext uri="{FF2B5EF4-FFF2-40B4-BE49-F238E27FC236}">
                <a16:creationId xmlns:a16="http://schemas.microsoft.com/office/drawing/2014/main" id="{5F810962-2ECB-4B97-B308-C82C65209D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3794" y="3406385"/>
            <a:ext cx="280133" cy="270795"/>
          </a:xfrm>
          <a:prstGeom prst="rect">
            <a:avLst/>
          </a:prstGeom>
        </p:spPr>
      </p:pic>
      <p:pic>
        <p:nvPicPr>
          <p:cNvPr id="20" name="Picture 19" descr="A screenshot of a cell phone&#10;&#10;Description generated with very high confidence">
            <a:extLst>
              <a:ext uri="{FF2B5EF4-FFF2-40B4-BE49-F238E27FC236}">
                <a16:creationId xmlns:a16="http://schemas.microsoft.com/office/drawing/2014/main" id="{3DF5342D-19C4-40E5-90CB-9298A017C10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151991" y="1516281"/>
            <a:ext cx="6040010" cy="4359690"/>
          </a:xfrm>
          <a:prstGeom prst="rect">
            <a:avLst/>
          </a:prstGeom>
        </p:spPr>
      </p:pic>
    </p:spTree>
    <p:extLst>
      <p:ext uri="{BB962C8B-B14F-4D97-AF65-F5344CB8AC3E}">
        <p14:creationId xmlns:p14="http://schemas.microsoft.com/office/powerpoint/2010/main" val="263131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FEF44401-3658-4CB9-BAEE-502C5514E29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5288939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Get end-to-end traceability. Run tests and log defects from your browser. Track and assess quality throughout your testing lifecycle.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3" y="2333940"/>
            <a:ext cx="3896879" cy="1103983"/>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Capture rich scenario data as you execute tests to make discovered defects actionable. Explore user stories without test cases or test steps. You can create test cases directly from your exploratory test sessions.</a:t>
            </a:r>
            <a:endParaRPr lang="en-US" sz="1176">
              <a:solidFill>
                <a:srgbClr val="595959"/>
              </a:solidFill>
              <a:latin typeface="Segoe UI"/>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Test across web and desktop</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577239"/>
            <a:ext cx="3896879" cy="941118"/>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Test your application where it lives. Complete scripted tests across desktop or web scenarios. Test on-premises application from the cloud and vice-versa.</a:t>
            </a:r>
            <a:endParaRPr lang="en-US" sz="1176">
              <a:solidFill>
                <a:srgbClr val="595959"/>
              </a:solidFill>
              <a:latin typeface="Segoe UI"/>
            </a:endParaRPr>
          </a:p>
        </p:txBody>
      </p:sp>
      <p:sp>
        <p:nvSpPr>
          <p:cNvPr id="22" name="Oval 21">
            <a:extLst>
              <a:ext uri="{FF2B5EF4-FFF2-40B4-BE49-F238E27FC236}">
                <a16:creationId xmlns:a16="http://schemas.microsoft.com/office/drawing/2014/main" id="{F9FA9159-C35A-4C32-B438-04A9E511DFC2}"/>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Get end-to-end traceability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Leverage the same test tools across your engineers and user acceptance testing stakeholders. Pay for the tools only when you need them.</a:t>
            </a:r>
            <a:endParaRPr lang="en-US" sz="1176">
              <a:solidFill>
                <a:srgbClr val="595959"/>
              </a:solidFill>
              <a:latin typeface="Segoe UI"/>
            </a:endParaRPr>
          </a:p>
        </p:txBody>
      </p:sp>
      <p:grpSp>
        <p:nvGrpSpPr>
          <p:cNvPr id="2" name="Group 1">
            <a:extLst>
              <a:ext uri="{FF2B5EF4-FFF2-40B4-BE49-F238E27FC236}">
                <a16:creationId xmlns:a16="http://schemas.microsoft.com/office/drawing/2014/main" id="{6DAFFEF1-FBC0-450F-9BA4-01A3075331BD}"/>
              </a:ext>
            </a:extLst>
          </p:cNvPr>
          <p:cNvGrpSpPr/>
          <p:nvPr/>
        </p:nvGrpSpPr>
        <p:grpSpPr>
          <a:xfrm>
            <a:off x="4311734" y="6357135"/>
            <a:ext cx="3568532" cy="420037"/>
            <a:chOff x="408037" y="5941187"/>
            <a:chExt cx="3640088"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05819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554CC7"/>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5941187"/>
              <a:ext cx="428462" cy="428460"/>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554CC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554CC7"/>
                </a:solidFill>
                <a:latin typeface="Segoe UI"/>
                <a:ea typeface="Segoe UI" pitchFamily="34" charset="0"/>
                <a:cs typeface="Segoe UI" pitchFamily="34" charset="0"/>
              </a:endParaRPr>
            </a:p>
          </p:txBody>
        </p:sp>
      </p:grpSp>
      <p:sp>
        <p:nvSpPr>
          <p:cNvPr id="26" name="Oval 25">
            <a:extLst>
              <a:ext uri="{FF2B5EF4-FFF2-40B4-BE49-F238E27FC236}">
                <a16:creationId xmlns:a16="http://schemas.microsoft.com/office/drawing/2014/main" id="{08760E37-E16B-454B-B53B-34DE4F345D6B}"/>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638" y="4557971"/>
            <a:ext cx="270795" cy="261457"/>
          </a:xfrm>
          <a:prstGeom prst="rect">
            <a:avLst/>
          </a:prstGeom>
        </p:spPr>
      </p:pic>
      <p:pic>
        <p:nvPicPr>
          <p:cNvPr id="7" name="Graphic 6">
            <a:extLst>
              <a:ext uri="{FF2B5EF4-FFF2-40B4-BE49-F238E27FC236}">
                <a16:creationId xmlns:a16="http://schemas.microsoft.com/office/drawing/2014/main" id="{7F14F29B-444D-4ACF-85D1-7D8CFFEED0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4318" y="3412450"/>
            <a:ext cx="270795" cy="280133"/>
          </a:xfrm>
          <a:prstGeom prst="rect">
            <a:avLst/>
          </a:prstGeom>
        </p:spPr>
      </p:pic>
      <p:pic>
        <p:nvPicPr>
          <p:cNvPr id="9" name="Graphic 8">
            <a:extLst>
              <a:ext uri="{FF2B5EF4-FFF2-40B4-BE49-F238E27FC236}">
                <a16:creationId xmlns:a16="http://schemas.microsoft.com/office/drawing/2014/main" id="{B1CFC10C-8367-4CFF-9BE9-540CA26471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4979" y="2140321"/>
            <a:ext cx="280133" cy="298808"/>
          </a:xfrm>
          <a:prstGeom prst="rect">
            <a:avLst/>
          </a:prstGeom>
        </p:spPr>
      </p:pic>
      <p:pic>
        <p:nvPicPr>
          <p:cNvPr id="27" name="Online Image Placeholder 6" descr="A picture containing screenshot&#10;&#10;Description generated with very high confidence">
            <a:extLst>
              <a:ext uri="{FF2B5EF4-FFF2-40B4-BE49-F238E27FC236}">
                <a16:creationId xmlns:a16="http://schemas.microsoft.com/office/drawing/2014/main" id="{3692583D-C4A8-48C6-8C30-E2812A6D4B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pic>
        <p:nvPicPr>
          <p:cNvPr id="25" name="Picture 24" descr="A screenshot of a cell phone&#10;&#10;Description generated with very high confidence">
            <a:extLst>
              <a:ext uri="{FF2B5EF4-FFF2-40B4-BE49-F238E27FC236}">
                <a16:creationId xmlns:a16="http://schemas.microsoft.com/office/drawing/2014/main" id="{8BE6259D-2C48-4690-8895-C4E011B520A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151991" y="1509157"/>
            <a:ext cx="6040009" cy="4359691"/>
          </a:xfrm>
          <a:prstGeom prst="rect">
            <a:avLst/>
          </a:prstGeom>
        </p:spPr>
      </p:pic>
    </p:spTree>
    <p:extLst>
      <p:ext uri="{BB962C8B-B14F-4D97-AF65-F5344CB8AC3E}">
        <p14:creationId xmlns:p14="http://schemas.microsoft.com/office/powerpoint/2010/main" val="112472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Online Image Placeholder 6" descr="A picture containing screenshot&#10;&#10;Description generated with very high confidence">
            <a:extLst>
              <a:ext uri="{FF2B5EF4-FFF2-40B4-BE49-F238E27FC236}">
                <a16:creationId xmlns:a16="http://schemas.microsoft.com/office/drawing/2014/main" id="{C7B34B43-BE0B-4B73-997E-273B4D37D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Create and share Maven, </a:t>
            </a:r>
            <a:r>
              <a:rPr lang="en-GB" sz="1765" err="1">
                <a:solidFill>
                  <a:schemeClr val="tx1">
                    <a:lumMod val="65000"/>
                    <a:lumOff val="35000"/>
                  </a:schemeClr>
                </a:solidFill>
              </a:rPr>
              <a:t>npm</a:t>
            </a:r>
            <a:r>
              <a:rPr lang="en-GB" sz="1765">
                <a:solidFill>
                  <a:schemeClr val="tx1">
                    <a:lumMod val="65000"/>
                    <a:lumOff val="35000"/>
                  </a:schemeClr>
                </a:solidFill>
              </a:rPr>
              <a:t>, and NuGet package feeds from public and private sources – fully integrated into CI/CD pipelines</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3" y="2333939"/>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Get universal </a:t>
            </a:r>
            <a:r>
              <a:rPr lang="en-GB" sz="1176" err="1">
                <a:solidFill>
                  <a:srgbClr val="595959"/>
                </a:solidFill>
                <a:latin typeface="Segoe UI"/>
              </a:rPr>
              <a:t>artifact</a:t>
            </a:r>
            <a:r>
              <a:rPr lang="en-GB" sz="1176">
                <a:solidFill>
                  <a:srgbClr val="595959"/>
                </a:solidFill>
                <a:latin typeface="Segoe UI"/>
              </a:rPr>
              <a:t> management for Maven, </a:t>
            </a:r>
            <a:r>
              <a:rPr lang="en-GB" sz="1176" err="1">
                <a:solidFill>
                  <a:srgbClr val="595959"/>
                </a:solidFill>
                <a:latin typeface="Segoe UI"/>
              </a:rPr>
              <a:t>npm</a:t>
            </a:r>
            <a:r>
              <a:rPr lang="en-GB" sz="1176">
                <a:solidFill>
                  <a:srgbClr val="595959"/>
                </a:solidFill>
                <a:latin typeface="Segoe UI"/>
              </a:rPr>
              <a:t>, and NuGet.</a:t>
            </a:r>
            <a:endParaRPr lang="en-US" sz="1176">
              <a:solidFill>
                <a:srgbClr val="595959"/>
              </a:solidFill>
              <a:latin typeface="Segoe UI"/>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Share packages, and use built-in CI/CD, versioning, and testing.</a:t>
            </a:r>
            <a:endParaRPr lang="en-US" sz="1176">
              <a:solidFill>
                <a:srgbClr val="595959"/>
              </a:solidFill>
              <a:latin typeface="Segoe UI"/>
            </a:endParaRPr>
          </a:p>
        </p:txBody>
      </p:sp>
      <p:sp>
        <p:nvSpPr>
          <p:cNvPr id="22" name="Oval 21">
            <a:extLst>
              <a:ext uri="{FF2B5EF4-FFF2-40B4-BE49-F238E27FC236}">
                <a16:creationId xmlns:a16="http://schemas.microsoft.com/office/drawing/2014/main" id="{F9FA9159-C35A-4C32-B438-04A9E511DFC2}"/>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4733454"/>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Easily share code across small teams and large enterprises.</a:t>
            </a:r>
            <a:endParaRPr lang="en-US" sz="1176">
              <a:solidFill>
                <a:srgbClr val="595959"/>
              </a:solidFill>
              <a:latin typeface="Segoe UI"/>
            </a:endParaRPr>
          </a:p>
        </p:txBody>
      </p:sp>
      <p:grpSp>
        <p:nvGrpSpPr>
          <p:cNvPr id="2" name="Group 1">
            <a:extLst>
              <a:ext uri="{FF2B5EF4-FFF2-40B4-BE49-F238E27FC236}">
                <a16:creationId xmlns:a16="http://schemas.microsoft.com/office/drawing/2014/main" id="{6EB762BE-CEF1-4BA2-841C-2866604A1207}"/>
              </a:ext>
            </a:extLst>
          </p:cNvPr>
          <p:cNvGrpSpPr/>
          <p:nvPr/>
        </p:nvGrpSpPr>
        <p:grpSpPr>
          <a:xfrm>
            <a:off x="4311734" y="6357135"/>
            <a:ext cx="3568532" cy="420037"/>
            <a:chOff x="408037" y="5941187"/>
            <a:chExt cx="3640088"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05819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CB2E6D"/>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5941187"/>
              <a:ext cx="428462" cy="428460"/>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CB2E6D"/>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CB2E6D"/>
                </a:solidFill>
                <a:latin typeface="Segoe UI"/>
                <a:ea typeface="Segoe UI" pitchFamily="34" charset="0"/>
                <a:cs typeface="Segoe UI" pitchFamily="34" charset="0"/>
              </a:endParaRPr>
            </a:p>
          </p:txBody>
        </p:sp>
      </p:grpSp>
      <p:sp>
        <p:nvSpPr>
          <p:cNvPr id="26" name="Oval 25">
            <a:extLst>
              <a:ext uri="{FF2B5EF4-FFF2-40B4-BE49-F238E27FC236}">
                <a16:creationId xmlns:a16="http://schemas.microsoft.com/office/drawing/2014/main" id="{08760E37-E16B-454B-B53B-34DE4F345D6B}"/>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841" y="4549173"/>
            <a:ext cx="261457" cy="280133"/>
          </a:xfrm>
          <a:prstGeom prst="rect">
            <a:avLst/>
          </a:prstGeom>
        </p:spPr>
      </p:pic>
      <p:pic>
        <p:nvPicPr>
          <p:cNvPr id="19" name="Graphic 18">
            <a:extLst>
              <a:ext uri="{FF2B5EF4-FFF2-40B4-BE49-F238E27FC236}">
                <a16:creationId xmlns:a16="http://schemas.microsoft.com/office/drawing/2014/main" id="{DD7BD547-8D79-4FE3-A391-C2DAD50D7C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8503" y="2173134"/>
            <a:ext cx="280133" cy="261457"/>
          </a:xfrm>
          <a:prstGeom prst="rect">
            <a:avLst/>
          </a:prstGeom>
        </p:spPr>
      </p:pic>
      <p:pic>
        <p:nvPicPr>
          <p:cNvPr id="31" name="Graphic 30">
            <a:extLst>
              <a:ext uri="{FF2B5EF4-FFF2-40B4-BE49-F238E27FC236}">
                <a16:creationId xmlns:a16="http://schemas.microsoft.com/office/drawing/2014/main" id="{04912787-156B-463C-861A-D0C18DECD6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7840" y="3415466"/>
            <a:ext cx="280133" cy="280133"/>
          </a:xfrm>
          <a:prstGeom prst="rect">
            <a:avLst/>
          </a:prstGeom>
        </p:spPr>
      </p:pic>
      <p:pic>
        <p:nvPicPr>
          <p:cNvPr id="27" name="Picture 26" descr="A screenshot of a cell phone&#10;&#10;Description generated with very high confidence">
            <a:extLst>
              <a:ext uri="{FF2B5EF4-FFF2-40B4-BE49-F238E27FC236}">
                <a16:creationId xmlns:a16="http://schemas.microsoft.com/office/drawing/2014/main" id="{E9A11B5A-A10B-421E-B3C5-614EBB5321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151991" y="1509157"/>
            <a:ext cx="6040009" cy="4352568"/>
          </a:xfrm>
          <a:prstGeom prst="rect">
            <a:avLst/>
          </a:prstGeom>
        </p:spPr>
      </p:pic>
    </p:spTree>
    <p:extLst>
      <p:ext uri="{BB962C8B-B14F-4D97-AF65-F5344CB8AC3E}">
        <p14:creationId xmlns:p14="http://schemas.microsoft.com/office/powerpoint/2010/main" val="207817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p:txBody>
          <a:bodyPr/>
          <a:lstStyle/>
          <a:p>
            <a:r>
              <a:rPr lang="en-GB" dirty="0"/>
              <a:t>Demo</a:t>
            </a:r>
            <a:endParaRPr lang="en-US" dirty="0"/>
          </a:p>
        </p:txBody>
      </p:sp>
    </p:spTree>
    <p:extLst>
      <p:ext uri="{BB962C8B-B14F-4D97-AF65-F5344CB8AC3E}">
        <p14:creationId xmlns:p14="http://schemas.microsoft.com/office/powerpoint/2010/main" val="8464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64B16F-93E8-4C1D-8BDB-0CEDC15D9604}"/>
              </a:ext>
            </a:extLst>
          </p:cNvPr>
          <p:cNvPicPr>
            <a:picLocks noChangeAspect="1"/>
          </p:cNvPicPr>
          <p:nvPr/>
        </p:nvPicPr>
        <p:blipFill>
          <a:blip r:embed="rId2"/>
          <a:stretch>
            <a:fillRect/>
          </a:stretch>
        </p:blipFill>
        <p:spPr>
          <a:xfrm>
            <a:off x="1879250" y="10983"/>
            <a:ext cx="10282588" cy="6684937"/>
          </a:xfrm>
          <a:prstGeom prst="rect">
            <a:avLst/>
          </a:prstGeom>
        </p:spPr>
      </p:pic>
      <p:sp>
        <p:nvSpPr>
          <p:cNvPr id="3" name="Title 2">
            <a:extLst>
              <a:ext uri="{FF2B5EF4-FFF2-40B4-BE49-F238E27FC236}">
                <a16:creationId xmlns:a16="http://schemas.microsoft.com/office/drawing/2014/main" id="{2991125C-864C-47D6-A052-596B37F7E097}"/>
              </a:ext>
            </a:extLst>
          </p:cNvPr>
          <p:cNvSpPr>
            <a:spLocks noGrp="1"/>
          </p:cNvSpPr>
          <p:nvPr>
            <p:ph type="title"/>
          </p:nvPr>
        </p:nvSpPr>
        <p:spPr>
          <a:xfrm>
            <a:off x="269240" y="289511"/>
            <a:ext cx="11655840" cy="899665"/>
          </a:xfrm>
        </p:spPr>
        <p:txBody>
          <a:bodyPr/>
          <a:lstStyle/>
          <a:p>
            <a:r>
              <a:rPr lang="en-US" dirty="0"/>
              <a:t>Demo Application</a:t>
            </a:r>
          </a:p>
        </p:txBody>
      </p:sp>
      <p:sp>
        <p:nvSpPr>
          <p:cNvPr id="4" name="Rectangle 3">
            <a:extLst>
              <a:ext uri="{FF2B5EF4-FFF2-40B4-BE49-F238E27FC236}">
                <a16:creationId xmlns:a16="http://schemas.microsoft.com/office/drawing/2014/main" id="{7D30E189-3AA8-42AD-9BC6-A4FA8C9610F0}"/>
              </a:ext>
            </a:extLst>
          </p:cNvPr>
          <p:cNvSpPr/>
          <p:nvPr/>
        </p:nvSpPr>
        <p:spPr>
          <a:xfrm>
            <a:off x="0" y="6482448"/>
            <a:ext cx="8757952" cy="375552"/>
          </a:xfrm>
          <a:prstGeom prst="rect">
            <a:avLst/>
          </a:prstGeom>
        </p:spPr>
        <p:txBody>
          <a:bodyPr wrap="square">
            <a:spAutoFit/>
          </a:bodyPr>
          <a:lstStyle/>
          <a:p>
            <a:pPr>
              <a:lnSpc>
                <a:spcPct val="107000"/>
              </a:lnSpc>
              <a:spcAft>
                <a:spcPts val="800"/>
              </a:spcAft>
            </a:pPr>
            <a:r>
              <a:rPr lang="en-US" sz="18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https://azure.microsoft.com/en-us/solutions/architecture/cicd-for-containers/</a:t>
            </a:r>
            <a:r>
              <a:rPr lang="en-US" sz="1800" dirty="0">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972591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idx="4294967295"/>
          </p:nvPr>
        </p:nvSpPr>
        <p:spPr>
          <a:xfrm>
            <a:off x="416972" y="224327"/>
            <a:ext cx="6838950" cy="554037"/>
          </a:xfrm>
        </p:spPr>
        <p:txBody>
          <a:bodyPr/>
          <a:lstStyle/>
          <a:p>
            <a:r>
              <a:rPr lang="en-US"/>
              <a:t>DevOps at Microsoft</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69241" y="898641"/>
            <a:ext cx="6391499" cy="561211"/>
          </a:xfrm>
          <a:prstGeom prst="rect">
            <a:avLst/>
          </a:prstGeom>
          <a:noFill/>
        </p:spPr>
        <p:txBody>
          <a:bodyPr wrap="square" lIns="179285" tIns="143428" rIns="179285" bIns="143428"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935">
              <a:defRPr/>
            </a:pPr>
            <a:r>
              <a:rPr lang="en-US" sz="1961">
                <a:gradFill>
                  <a:gsLst>
                    <a:gs pos="78761">
                      <a:srgbClr val="0072C6"/>
                    </a:gs>
                    <a:gs pos="0">
                      <a:srgbClr val="0072C6"/>
                    </a:gs>
                  </a:gsLst>
                  <a:lin ang="5400000" scaled="0"/>
                </a:gradFill>
              </a:rPr>
              <a:t>DevOps at Scale</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1798233" y="4337545"/>
            <a:ext cx="3379412" cy="12551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ct val="0"/>
              </a:spcBef>
              <a:spcAft>
                <a:spcPts val="2353"/>
              </a:spcAft>
              <a:defRPr/>
            </a:pPr>
            <a:endPar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grpSp>
        <p:nvGrpSpPr>
          <p:cNvPr id="86" name="Group 85">
            <a:extLst>
              <a:ext uri="{FF2B5EF4-FFF2-40B4-BE49-F238E27FC236}">
                <a16:creationId xmlns:a16="http://schemas.microsoft.com/office/drawing/2014/main" id="{B108EFB9-AE18-416A-BFD0-183FD0665F63}"/>
              </a:ext>
            </a:extLst>
          </p:cNvPr>
          <p:cNvGrpSpPr/>
          <p:nvPr/>
        </p:nvGrpSpPr>
        <p:grpSpPr>
          <a:xfrm>
            <a:off x="1837143" y="5060185"/>
            <a:ext cx="312580" cy="311733"/>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292873" y="4068409"/>
            <a:ext cx="4355126" cy="831237"/>
          </a:xfrm>
          <a:prstGeom prst="rect">
            <a:avLst/>
          </a:prstGeom>
        </p:spPr>
        <p:txBody>
          <a:bodyPr lIns="0" tIns="0" rIns="0" bIns="0">
            <a:noAutofit/>
          </a:bodyPr>
          <a:lstStyle/>
          <a:p>
            <a:pPr defTabSz="913751" fontAlgn="base">
              <a:spcBef>
                <a:spcPct val="0"/>
              </a:spcBef>
              <a:spcAft>
                <a:spcPts val="2353"/>
              </a:spcAft>
              <a:defRPr/>
            </a:pPr>
            <a:r>
              <a:rPr lang="en-US" sz="274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Windows Engineering Team</a:t>
            </a:r>
          </a:p>
        </p:txBody>
      </p:sp>
      <p:sp>
        <p:nvSpPr>
          <p:cNvPr id="91" name="Rectangle 90">
            <a:extLst>
              <a:ext uri="{FF2B5EF4-FFF2-40B4-BE49-F238E27FC236}">
                <a16:creationId xmlns:a16="http://schemas.microsoft.com/office/drawing/2014/main" id="{6A8DDD96-5607-4289-8CB2-10F3BC304E79}"/>
              </a:ext>
            </a:extLst>
          </p:cNvPr>
          <p:cNvSpPr/>
          <p:nvPr/>
        </p:nvSpPr>
        <p:spPr>
          <a:xfrm>
            <a:off x="2321472" y="5060186"/>
            <a:ext cx="2417210" cy="849563"/>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300GB Source code</a:t>
            </a:r>
          </a:p>
        </p:txBody>
      </p:sp>
      <p:grpSp>
        <p:nvGrpSpPr>
          <p:cNvPr id="25" name="Group 24">
            <a:extLst>
              <a:ext uri="{FF2B5EF4-FFF2-40B4-BE49-F238E27FC236}">
                <a16:creationId xmlns:a16="http://schemas.microsoft.com/office/drawing/2014/main" id="{6CE0A7ED-6C29-414D-B9F9-E0B3FBF0B5B4}"/>
              </a:ext>
            </a:extLst>
          </p:cNvPr>
          <p:cNvGrpSpPr/>
          <p:nvPr/>
        </p:nvGrpSpPr>
        <p:grpSpPr>
          <a:xfrm>
            <a:off x="1837143" y="5459542"/>
            <a:ext cx="312580" cy="311733"/>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2321472" y="5459543"/>
            <a:ext cx="2715195" cy="849563"/>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3.5M Files</a:t>
            </a:r>
          </a:p>
        </p:txBody>
      </p:sp>
      <p:pic>
        <p:nvPicPr>
          <p:cNvPr id="33" name="Picture 32">
            <a:extLst>
              <a:ext uri="{FF2B5EF4-FFF2-40B4-BE49-F238E27FC236}">
                <a16:creationId xmlns:a16="http://schemas.microsoft.com/office/drawing/2014/main" id="{04D1A7C7-6A2C-473D-8784-4094DF4D7E0B}"/>
              </a:ext>
            </a:extLst>
          </p:cNvPr>
          <p:cNvPicPr>
            <a:picLocks noChangeAspect="1"/>
          </p:cNvPicPr>
          <p:nvPr/>
        </p:nvPicPr>
        <p:blipFill rotWithShape="1">
          <a:blip r:embed="rId3"/>
          <a:srcRect r="14082" b="2833"/>
          <a:stretch/>
        </p:blipFill>
        <p:spPr>
          <a:xfrm>
            <a:off x="5722118" y="433141"/>
            <a:ext cx="6047812" cy="3375944"/>
          </a:xfrm>
          <a:prstGeom prst="rect">
            <a:avLst/>
          </a:prstGeom>
          <a:effectLst>
            <a:outerShdw blurRad="76200" dir="18900000" sy="23000" kx="-1200000" algn="bl" rotWithShape="0">
              <a:prstClr val="black">
                <a:alpha val="20000"/>
              </a:prstClr>
            </a:outerShdw>
          </a:effectLst>
          <a:scene3d>
            <a:camera prst="isometricOffAxis2Left"/>
            <a:lightRig rig="threePt" dir="t"/>
          </a:scene3d>
        </p:spPr>
      </p:pic>
      <p:pic>
        <p:nvPicPr>
          <p:cNvPr id="36" name="Picture 2" descr="https://upload.wikimedia.org/wikipedia/commons/thumb/5/5f/Windows_logo_-_2012.svg/600px-Windows_logo_-_2012.svg.png">
            <a:extLst>
              <a:ext uri="{FF2B5EF4-FFF2-40B4-BE49-F238E27FC236}">
                <a16:creationId xmlns:a16="http://schemas.microsoft.com/office/drawing/2014/main" id="{36A44386-D754-4F91-9887-AA339F1BF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972" y="5121557"/>
            <a:ext cx="1018366" cy="1018366"/>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8CC4D0C1-AC2D-492B-8537-28A70F8E7EA1}"/>
              </a:ext>
            </a:extLst>
          </p:cNvPr>
          <p:cNvGrpSpPr/>
          <p:nvPr/>
        </p:nvGrpSpPr>
        <p:grpSpPr>
          <a:xfrm>
            <a:off x="1837143" y="5851410"/>
            <a:ext cx="312580" cy="311733"/>
            <a:chOff x="7745382" y="4179584"/>
            <a:chExt cx="216026" cy="215441"/>
          </a:xfrm>
          <a:solidFill>
            <a:schemeClr val="accent1"/>
          </a:solidFill>
        </p:grpSpPr>
        <p:sp>
          <p:nvSpPr>
            <p:cNvPr id="38" name="Freeform 14">
              <a:extLst>
                <a:ext uri="{FF2B5EF4-FFF2-40B4-BE49-F238E27FC236}">
                  <a16:creationId xmlns:a16="http://schemas.microsoft.com/office/drawing/2014/main" id="{A3E80B6C-553A-4425-87D0-A810E6EAF48B}"/>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a:solidFill>
                  <a:srgbClr val="505050"/>
                </a:solidFill>
                <a:latin typeface="Segoe UI Semilight"/>
              </a:endParaRPr>
            </a:p>
          </p:txBody>
        </p:sp>
        <p:sp>
          <p:nvSpPr>
            <p:cNvPr id="39" name="Freeform 15">
              <a:extLst>
                <a:ext uri="{FF2B5EF4-FFF2-40B4-BE49-F238E27FC236}">
                  <a16:creationId xmlns:a16="http://schemas.microsoft.com/office/drawing/2014/main" id="{7FD19F65-4D5F-4921-A12F-A3CD5DC1D19E}"/>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a:solidFill>
                  <a:srgbClr val="505050"/>
                </a:solidFill>
                <a:latin typeface="Segoe UI Semilight"/>
              </a:endParaRPr>
            </a:p>
          </p:txBody>
        </p:sp>
        <p:sp>
          <p:nvSpPr>
            <p:cNvPr id="40" name="Freeform 16">
              <a:extLst>
                <a:ext uri="{FF2B5EF4-FFF2-40B4-BE49-F238E27FC236}">
                  <a16:creationId xmlns:a16="http://schemas.microsoft.com/office/drawing/2014/main" id="{EB4DE2A9-B02C-410C-826A-BBE736F1BF0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a:solidFill>
                  <a:srgbClr val="505050"/>
                </a:solidFill>
                <a:latin typeface="Segoe UI Semilight"/>
              </a:endParaRPr>
            </a:p>
          </p:txBody>
        </p:sp>
      </p:grpSp>
      <p:sp>
        <p:nvSpPr>
          <p:cNvPr id="41" name="Rectangle 40">
            <a:extLst>
              <a:ext uri="{FF2B5EF4-FFF2-40B4-BE49-F238E27FC236}">
                <a16:creationId xmlns:a16="http://schemas.microsoft.com/office/drawing/2014/main" id="{A34E932F-4F45-41C0-8E72-67A987C26991}"/>
              </a:ext>
            </a:extLst>
          </p:cNvPr>
          <p:cNvSpPr/>
          <p:nvPr/>
        </p:nvSpPr>
        <p:spPr>
          <a:xfrm>
            <a:off x="2321473" y="5858029"/>
            <a:ext cx="2122714" cy="305114"/>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4,000+ </a:t>
            </a:r>
            <a:r>
              <a:rPr lang="en-US" sz="1961"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Devs</a:t>
            </a:r>
            <a:endPar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sp>
        <p:nvSpPr>
          <p:cNvPr id="49" name="Rectangle 48">
            <a:extLst>
              <a:ext uri="{FF2B5EF4-FFF2-40B4-BE49-F238E27FC236}">
                <a16:creationId xmlns:a16="http://schemas.microsoft.com/office/drawing/2014/main" id="{B1C141C3-EA78-48E1-94A0-5C5FD19ECE5D}"/>
              </a:ext>
            </a:extLst>
          </p:cNvPr>
          <p:cNvSpPr/>
          <p:nvPr/>
        </p:nvSpPr>
        <p:spPr>
          <a:xfrm>
            <a:off x="6999621" y="5144357"/>
            <a:ext cx="3394147" cy="1135726"/>
          </a:xfrm>
          <a:prstGeom prst="rect">
            <a:avLst/>
          </a:prstGeom>
        </p:spPr>
        <p:txBody>
          <a:bodyPr lIns="0" tIns="0" rIns="0" bIns="0">
            <a:noAutofit/>
          </a:bodyPr>
          <a:lstStyle/>
          <a:p>
            <a:pPr defTabSz="913751" fontAlgn="base">
              <a:spcBef>
                <a:spcPct val="0"/>
              </a:spcBef>
              <a:spcAft>
                <a:spcPts val="2353"/>
              </a:spcAft>
              <a:defRPr/>
            </a:pPr>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More features delivered to customers in 2016 than in previous 4 years combined</a:t>
            </a:r>
          </a:p>
        </p:txBody>
      </p:sp>
      <p:pic>
        <p:nvPicPr>
          <p:cNvPr id="5" name="Picture 4">
            <a:extLst>
              <a:ext uri="{FF2B5EF4-FFF2-40B4-BE49-F238E27FC236}">
                <a16:creationId xmlns:a16="http://schemas.microsoft.com/office/drawing/2014/main" id="{E6523F04-17A1-48AE-9037-40F4B2BD9DA6}"/>
              </a:ext>
            </a:extLst>
          </p:cNvPr>
          <p:cNvPicPr>
            <a:picLocks noChangeAspect="1"/>
          </p:cNvPicPr>
          <p:nvPr/>
        </p:nvPicPr>
        <p:blipFill>
          <a:blip r:embed="rId5"/>
          <a:stretch>
            <a:fillRect/>
          </a:stretch>
        </p:blipFill>
        <p:spPr>
          <a:xfrm>
            <a:off x="5579450" y="5024782"/>
            <a:ext cx="1125676" cy="1135727"/>
          </a:xfrm>
          <a:prstGeom prst="rect">
            <a:avLst/>
          </a:prstGeom>
        </p:spPr>
      </p:pic>
      <p:sp>
        <p:nvSpPr>
          <p:cNvPr id="54" name="Rectangle 53">
            <a:extLst>
              <a:ext uri="{FF2B5EF4-FFF2-40B4-BE49-F238E27FC236}">
                <a16:creationId xmlns:a16="http://schemas.microsoft.com/office/drawing/2014/main" id="{B6D48359-84C2-431B-B34D-BB8269625779}"/>
              </a:ext>
            </a:extLst>
          </p:cNvPr>
          <p:cNvSpPr/>
          <p:nvPr/>
        </p:nvSpPr>
        <p:spPr>
          <a:xfrm>
            <a:off x="5722117" y="4084756"/>
            <a:ext cx="3789014" cy="666027"/>
          </a:xfrm>
          <a:prstGeom prst="rect">
            <a:avLst/>
          </a:prstGeom>
        </p:spPr>
        <p:txBody>
          <a:bodyPr lIns="0" tIns="0" rIns="0" bIns="0">
            <a:noAutofit/>
          </a:bodyPr>
          <a:lstStyle/>
          <a:p>
            <a:pPr defTabSz="913751" fontAlgn="base">
              <a:spcBef>
                <a:spcPct val="0"/>
              </a:spcBef>
              <a:spcAft>
                <a:spcPts val="2353"/>
              </a:spcAft>
              <a:defRPr/>
            </a:pPr>
            <a:r>
              <a:rPr lang="en-US" sz="274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VSTS Engineering Team</a:t>
            </a:r>
          </a:p>
        </p:txBody>
      </p:sp>
      <p:sp>
        <p:nvSpPr>
          <p:cNvPr id="59" name="Rectangle 58">
            <a:extLst>
              <a:ext uri="{FF2B5EF4-FFF2-40B4-BE49-F238E27FC236}">
                <a16:creationId xmlns:a16="http://schemas.microsoft.com/office/drawing/2014/main" id="{5E470DB7-14E9-4D18-BF44-B22FFBABF733}"/>
              </a:ext>
            </a:extLst>
          </p:cNvPr>
          <p:cNvSpPr/>
          <p:nvPr/>
        </p:nvSpPr>
        <p:spPr>
          <a:xfrm>
            <a:off x="325265" y="2659515"/>
            <a:ext cx="2945937" cy="1063800"/>
          </a:xfrm>
          <a:prstGeom prst="rect">
            <a:avLst/>
          </a:prstGeom>
        </p:spPr>
        <p:txBody>
          <a:bodyPr lIns="0" tIns="0" rIns="0" bIns="0">
            <a:noAutofit/>
          </a:bodyPr>
          <a:lstStyle/>
          <a:p>
            <a:pPr defTabSz="913751" fontAlgn="base">
              <a:spcBef>
                <a:spcPct val="0"/>
              </a:spcBef>
              <a:spcAft>
                <a:spcPts val="2353"/>
              </a:spcAft>
              <a:defRPr/>
            </a:pPr>
            <a:r>
              <a:rPr lang="en-US" sz="5882"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+85,000</a:t>
            </a:r>
            <a:endPar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sp>
        <p:nvSpPr>
          <p:cNvPr id="6" name="Rectangle 5">
            <a:extLst>
              <a:ext uri="{FF2B5EF4-FFF2-40B4-BE49-F238E27FC236}">
                <a16:creationId xmlns:a16="http://schemas.microsoft.com/office/drawing/2014/main" id="{9098F438-3027-4DC5-9BC7-4B3B1A075F86}"/>
              </a:ext>
            </a:extLst>
          </p:cNvPr>
          <p:cNvSpPr/>
          <p:nvPr/>
        </p:nvSpPr>
        <p:spPr>
          <a:xfrm>
            <a:off x="3118854" y="2779959"/>
            <a:ext cx="2682795" cy="693970"/>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Engineers at Microsoft are using VSTS</a:t>
            </a:r>
            <a:endParaRPr lang="en-US" sz="1961"/>
          </a:p>
        </p:txBody>
      </p:sp>
      <p:sp>
        <p:nvSpPr>
          <p:cNvPr id="60" name="Rectangle 59">
            <a:extLst>
              <a:ext uri="{FF2B5EF4-FFF2-40B4-BE49-F238E27FC236}">
                <a16:creationId xmlns:a16="http://schemas.microsoft.com/office/drawing/2014/main" id="{5768275A-5DC5-4AD9-BA17-243103593F60}"/>
              </a:ext>
            </a:extLst>
          </p:cNvPr>
          <p:cNvSpPr/>
          <p:nvPr/>
        </p:nvSpPr>
        <p:spPr>
          <a:xfrm>
            <a:off x="422072" y="1734613"/>
            <a:ext cx="5393562" cy="693970"/>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rPr>
              <a:t>Visual Studio Team Services is the toolchain of choice for Microsoft engineering</a:t>
            </a:r>
            <a:endParaRPr lang="en-US" sz="1961"/>
          </a:p>
        </p:txBody>
      </p:sp>
      <p:sp>
        <p:nvSpPr>
          <p:cNvPr id="61" name="Rectangle 60">
            <a:extLst>
              <a:ext uri="{FF2B5EF4-FFF2-40B4-BE49-F238E27FC236}">
                <a16:creationId xmlns:a16="http://schemas.microsoft.com/office/drawing/2014/main" id="{A4D64085-7E64-40B6-BADD-9248CB695E19}"/>
              </a:ext>
            </a:extLst>
          </p:cNvPr>
          <p:cNvSpPr/>
          <p:nvPr/>
        </p:nvSpPr>
        <p:spPr>
          <a:xfrm>
            <a:off x="225506" y="4524996"/>
            <a:ext cx="5224375" cy="392245"/>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rPr>
              <a:t>VSTS scales to host the world’s largest Git repo </a:t>
            </a:r>
            <a:endParaRPr lang="en-US" sz="1961"/>
          </a:p>
        </p:txBody>
      </p:sp>
      <p:sp>
        <p:nvSpPr>
          <p:cNvPr id="62" name="Rectangle 61">
            <a:extLst>
              <a:ext uri="{FF2B5EF4-FFF2-40B4-BE49-F238E27FC236}">
                <a16:creationId xmlns:a16="http://schemas.microsoft.com/office/drawing/2014/main" id="{851758E9-07DE-4AF8-90CA-E2721866CBA6}"/>
              </a:ext>
            </a:extLst>
          </p:cNvPr>
          <p:cNvSpPr/>
          <p:nvPr/>
        </p:nvSpPr>
        <p:spPr>
          <a:xfrm>
            <a:off x="5632017" y="4524996"/>
            <a:ext cx="6290743" cy="392245"/>
          </a:xfrm>
          <a:prstGeom prst="rect">
            <a:avLst/>
          </a:prstGeom>
        </p:spPr>
        <p:txBody>
          <a:bodyPr wrap="square">
            <a:spAutoFit/>
          </a:bodyPr>
          <a:lstStyle/>
          <a:p>
            <a:r>
              <a:rPr lang="en-US" sz="1961"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rPr>
              <a:t>Embracing DevOps practices = More value to customers</a:t>
            </a:r>
            <a:endParaRPr lang="en-US" sz="1961"/>
          </a:p>
        </p:txBody>
      </p:sp>
      <p:sp>
        <p:nvSpPr>
          <p:cNvPr id="3" name="Rectangle 2">
            <a:extLst>
              <a:ext uri="{FF2B5EF4-FFF2-40B4-BE49-F238E27FC236}">
                <a16:creationId xmlns:a16="http://schemas.microsoft.com/office/drawing/2014/main" id="{DED24B1A-5185-4F43-BD88-61D048A9EC4B}"/>
              </a:ext>
            </a:extLst>
          </p:cNvPr>
          <p:cNvSpPr/>
          <p:nvPr/>
        </p:nvSpPr>
        <p:spPr>
          <a:xfrm>
            <a:off x="8618930" y="6325226"/>
            <a:ext cx="3452035" cy="363946"/>
          </a:xfrm>
          <a:prstGeom prst="rect">
            <a:avLst/>
          </a:prstGeom>
        </p:spPr>
        <p:txBody>
          <a:bodyPr wrap="none">
            <a:spAutoFit/>
          </a:bodyPr>
          <a:lstStyle/>
          <a:p>
            <a:r>
              <a:rPr lang="en-US"/>
              <a:t>http://aka.ms/devopsatmicrosoft</a:t>
            </a:r>
          </a:p>
        </p:txBody>
      </p:sp>
    </p:spTree>
    <p:extLst>
      <p:ext uri="{BB962C8B-B14F-4D97-AF65-F5344CB8AC3E}">
        <p14:creationId xmlns:p14="http://schemas.microsoft.com/office/powerpoint/2010/main" val="716990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nodePh="1">
                                  <p:stCondLst>
                                    <p:cond delay="0"/>
                                  </p:stCondLst>
                                  <p:endCondLst>
                                    <p:cond evt="begin" delay="0">
                                      <p:tn val="11"/>
                                    </p:cond>
                                  </p:end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P spid="41" grpId="0"/>
      <p:bldP spid="49" grpId="0"/>
      <p:bldP spid="54" grpId="0"/>
      <p:bldP spid="59" grpId="0"/>
      <p:bldP spid="6" grpId="0"/>
      <p:bldP spid="61" grpId="0"/>
      <p:bldP spid="6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B4FA92-B87B-4B19-ADFF-5F21E8692F9B}"/>
              </a:ext>
            </a:extLst>
          </p:cNvPr>
          <p:cNvGrpSpPr/>
          <p:nvPr/>
        </p:nvGrpSpPr>
        <p:grpSpPr>
          <a:xfrm>
            <a:off x="8529749" y="4750048"/>
            <a:ext cx="3607790" cy="420037"/>
            <a:chOff x="5498028" y="6418322"/>
            <a:chExt cx="3680134" cy="428460"/>
          </a:xfrm>
        </p:grpSpPr>
        <p:sp>
          <p:nvSpPr>
            <p:cNvPr id="18" name="Text Placeholder 3">
              <a:extLst>
                <a:ext uri="{FF2B5EF4-FFF2-40B4-BE49-F238E27FC236}">
                  <a16:creationId xmlns:a16="http://schemas.microsoft.com/office/drawing/2014/main" id="{E946A14D-0098-4060-B831-6050D24F17D0}"/>
                </a:ext>
              </a:extLst>
            </p:cNvPr>
            <p:cNvSpPr txBox="1">
              <a:spLocks/>
            </p:cNvSpPr>
            <p:nvPr/>
          </p:nvSpPr>
          <p:spPr>
            <a:xfrm>
              <a:off x="6079918" y="6480621"/>
              <a:ext cx="3098244" cy="307777"/>
            </a:xfrm>
            <a:prstGeom prst="rect">
              <a:avLst/>
            </a:prstGeom>
            <a:solidFill>
              <a:srgbClr val="0078D7"/>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FFFFFF"/>
                  </a:solidFill>
                  <a:latin typeface="Segoe UI Semibold" panose="020B0702040204020203" pitchFamily="34" charset="0"/>
                  <a:cs typeface="Segoe UI Semibold" panose="020B0702040204020203" pitchFamily="34" charset="0"/>
                </a:rPr>
                <a:t>https://azure.com/devops</a:t>
              </a:r>
            </a:p>
          </p:txBody>
        </p:sp>
        <p:sp>
          <p:nvSpPr>
            <p:cNvPr id="19" name="Oval 18">
              <a:extLst>
                <a:ext uri="{FF2B5EF4-FFF2-40B4-BE49-F238E27FC236}">
                  <a16:creationId xmlns:a16="http://schemas.microsoft.com/office/drawing/2014/main" id="{BCBDC202-1D51-481C-8FD6-94981F76467F}"/>
                </a:ext>
              </a:extLst>
            </p:cNvPr>
            <p:cNvSpPr/>
            <p:nvPr/>
          </p:nvSpPr>
          <p:spPr bwMode="auto">
            <a:xfrm>
              <a:off x="5498028" y="6418322"/>
              <a:ext cx="428462" cy="428460"/>
            </a:xfrm>
            <a:prstGeom prst="ellipse">
              <a:avLst/>
            </a:prstGeom>
            <a:no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FFFFFF"/>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FFFFFF"/>
                </a:solidFill>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C0687F24-0C16-4FA6-A486-B7919D6CD8F0}"/>
              </a:ext>
            </a:extLst>
          </p:cNvPr>
          <p:cNvSpPr/>
          <p:nvPr/>
        </p:nvSpPr>
        <p:spPr bwMode="auto">
          <a:xfrm>
            <a:off x="-71910" y="487"/>
            <a:ext cx="3122511" cy="6857027"/>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1" y="199355"/>
            <a:ext cx="3050600" cy="599969"/>
          </a:xfrm>
        </p:spPr>
        <p:txBody>
          <a:bodyPr/>
          <a:lstStyle/>
          <a:p>
            <a:pPr algn="ctr"/>
            <a:r>
              <a:rPr lang="en-US" sz="3137">
                <a:solidFill>
                  <a:schemeClr val="bg2"/>
                </a:solidFill>
              </a:rPr>
              <a:t>Azure DevOps</a:t>
            </a:r>
          </a:p>
        </p:txBody>
      </p:sp>
      <p:grpSp>
        <p:nvGrpSpPr>
          <p:cNvPr id="17" name="Group 16">
            <a:extLst>
              <a:ext uri="{FF2B5EF4-FFF2-40B4-BE49-F238E27FC236}">
                <a16:creationId xmlns:a16="http://schemas.microsoft.com/office/drawing/2014/main" id="{CFA1D3B8-CC25-48BC-8447-639688C7A9FC}"/>
              </a:ext>
            </a:extLst>
          </p:cNvPr>
          <p:cNvGrpSpPr/>
          <p:nvPr/>
        </p:nvGrpSpPr>
        <p:grpSpPr>
          <a:xfrm>
            <a:off x="3711547" y="290142"/>
            <a:ext cx="7523364" cy="5056933"/>
            <a:chOff x="3872940" y="793665"/>
            <a:chExt cx="7674223" cy="5158335"/>
          </a:xfrm>
        </p:grpSpPr>
        <p:sp>
          <p:nvSpPr>
            <p:cNvPr id="16" name="TextBox 15">
              <a:extLst>
                <a:ext uri="{FF2B5EF4-FFF2-40B4-BE49-F238E27FC236}">
                  <a16:creationId xmlns:a16="http://schemas.microsoft.com/office/drawing/2014/main" id="{DE367368-3EB7-47E8-B49B-215A9A8E91E6}"/>
                </a:ext>
              </a:extLst>
            </p:cNvPr>
            <p:cNvSpPr txBox="1"/>
            <p:nvPr/>
          </p:nvSpPr>
          <p:spPr>
            <a:xfrm>
              <a:off x="4532901" y="793665"/>
              <a:ext cx="7014262" cy="5158335"/>
            </a:xfrm>
            <a:prstGeom prst="rect">
              <a:avLst/>
            </a:prstGeom>
            <a:noFill/>
          </p:spPr>
          <p:txBody>
            <a:bodyPr wrap="square" lIns="179285" tIns="143428" rIns="179285" bIns="143428" rtlCol="0">
              <a:spAutoFit/>
            </a:bodyPr>
            <a:lstStyle/>
            <a:p>
              <a:pPr defTabSz="914314">
                <a:spcAft>
                  <a:spcPts val="2353"/>
                </a:spcAft>
              </a:pPr>
              <a:r>
                <a:rPr lang="en-GB">
                  <a:solidFill>
                    <a:srgbClr val="FFFFFF"/>
                  </a:solidFill>
                  <a:latin typeface="Segoe UI"/>
                </a:rPr>
                <a:t>Plan smarter, collaborate better, and ship faster with a set of modern dev services</a:t>
              </a:r>
            </a:p>
            <a:p>
              <a:pPr defTabSz="914314">
                <a:spcAft>
                  <a:spcPts val="2353"/>
                </a:spcAft>
              </a:pPr>
              <a:r>
                <a:rPr lang="en-GB">
                  <a:solidFill>
                    <a:srgbClr val="FFFFFF"/>
                  </a:solidFill>
                  <a:latin typeface="Segoe UI"/>
                </a:rPr>
                <a:t>Any developer, any platform, any cloud. Full support for hybrid cloud, on-premises &amp; containers.</a:t>
              </a:r>
            </a:p>
            <a:p>
              <a:pPr defTabSz="914314">
                <a:spcAft>
                  <a:spcPts val="2353"/>
                </a:spcAft>
              </a:pPr>
              <a:r>
                <a:rPr lang="en-GB">
                  <a:solidFill>
                    <a:srgbClr val="FFFFFF"/>
                  </a:solidFill>
                  <a:latin typeface="Segoe UI"/>
                </a:rPr>
                <a:t>Use all the Azure DevOps services or choose just what you need to complement your existing workflows</a:t>
              </a:r>
            </a:p>
            <a:p>
              <a:pPr defTabSz="914314">
                <a:spcAft>
                  <a:spcPts val="2353"/>
                </a:spcAft>
              </a:pPr>
              <a:r>
                <a:rPr lang="en-GB">
                  <a:solidFill>
                    <a:srgbClr val="FFFFFF"/>
                  </a:solidFill>
                  <a:latin typeface="Segoe UI"/>
                </a:rPr>
                <a:t>Best in class builds for open source. Free unlimited build minutes for public projects and up to 10 free concurrent pipelines across Windows, Linux and macOS</a:t>
              </a:r>
            </a:p>
            <a:p>
              <a:pPr defTabSz="914314">
                <a:spcAft>
                  <a:spcPts val="2353"/>
                </a:spcAft>
              </a:pPr>
              <a:r>
                <a:rPr lang="en-GB">
                  <a:solidFill>
                    <a:srgbClr val="FFFFFF"/>
                  </a:solidFill>
                  <a:latin typeface="Segoe UI"/>
                </a:rPr>
                <a:t>Get started for free for small teams, scales to support the largest enterprises</a:t>
              </a:r>
            </a:p>
            <a:p>
              <a:pPr defTabSz="914314">
                <a:spcAft>
                  <a:spcPts val="2353"/>
                </a:spcAft>
              </a:pPr>
              <a:endParaRPr lang="en-US" err="1">
                <a:solidFill>
                  <a:srgbClr val="FFFFFF"/>
                </a:solidFill>
                <a:latin typeface="Segoe UI"/>
              </a:endParaRPr>
            </a:p>
          </p:txBody>
        </p:sp>
        <p:sp>
          <p:nvSpPr>
            <p:cNvPr id="34" name="Oval 33">
              <a:extLst>
                <a:ext uri="{FF2B5EF4-FFF2-40B4-BE49-F238E27FC236}">
                  <a16:creationId xmlns:a16="http://schemas.microsoft.com/office/drawing/2014/main" id="{F9F21E1E-EC36-44E9-B35A-A8379A978484}"/>
                </a:ext>
              </a:extLst>
            </p:cNvPr>
            <p:cNvSpPr/>
            <p:nvPr/>
          </p:nvSpPr>
          <p:spPr bwMode="auto">
            <a:xfrm>
              <a:off x="3877367" y="933506"/>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2677C589-35B6-4D99-8E35-79961006D1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7602" y="1038569"/>
              <a:ext cx="342900" cy="325755"/>
            </a:xfrm>
            <a:prstGeom prst="rect">
              <a:avLst/>
            </a:prstGeom>
          </p:spPr>
        </p:pic>
        <p:sp>
          <p:nvSpPr>
            <p:cNvPr id="37" name="Oval 36">
              <a:extLst>
                <a:ext uri="{FF2B5EF4-FFF2-40B4-BE49-F238E27FC236}">
                  <a16:creationId xmlns:a16="http://schemas.microsoft.com/office/drawing/2014/main" id="{073989DB-7CE9-4236-B8DA-F4D58DDCD9C8}"/>
                </a:ext>
              </a:extLst>
            </p:cNvPr>
            <p:cNvSpPr/>
            <p:nvPr/>
          </p:nvSpPr>
          <p:spPr bwMode="auto">
            <a:xfrm>
              <a:off x="3877367" y="1806043"/>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72A4CD53-3BFD-4E18-803D-E8696C5B15AA}"/>
                </a:ext>
              </a:extLst>
            </p:cNvPr>
            <p:cNvSpPr/>
            <p:nvPr/>
          </p:nvSpPr>
          <p:spPr bwMode="auto">
            <a:xfrm>
              <a:off x="3877367" y="2665849"/>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642D528C-16CE-41F6-8EC9-E6DBBC7ED6CE}"/>
                </a:ext>
              </a:extLst>
            </p:cNvPr>
            <p:cNvSpPr/>
            <p:nvPr/>
          </p:nvSpPr>
          <p:spPr bwMode="auto">
            <a:xfrm>
              <a:off x="3877367" y="353821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EC77250A-DBE0-4EC2-9044-7F80D04DD54E}"/>
                </a:ext>
              </a:extLst>
            </p:cNvPr>
            <p:cNvSpPr/>
            <p:nvPr/>
          </p:nvSpPr>
          <p:spPr bwMode="auto">
            <a:xfrm>
              <a:off x="3872940" y="4606173"/>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1" name="Graphic 40">
              <a:extLst>
                <a:ext uri="{FF2B5EF4-FFF2-40B4-BE49-F238E27FC236}">
                  <a16:creationId xmlns:a16="http://schemas.microsoft.com/office/drawing/2014/main" id="{092DD412-8E10-4F9A-BC50-7AC506DF2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11275" y="4730314"/>
              <a:ext cx="266700" cy="285750"/>
            </a:xfrm>
            <a:prstGeom prst="rect">
              <a:avLst/>
            </a:prstGeom>
          </p:spPr>
        </p:pic>
        <p:pic>
          <p:nvPicPr>
            <p:cNvPr id="42" name="Graphic 41">
              <a:extLst>
                <a:ext uri="{FF2B5EF4-FFF2-40B4-BE49-F238E27FC236}">
                  <a16:creationId xmlns:a16="http://schemas.microsoft.com/office/drawing/2014/main" id="{CD0A99E7-7D63-49B9-A3E7-FC507D6F83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7602" y="3634884"/>
              <a:ext cx="361950" cy="361950"/>
            </a:xfrm>
            <a:prstGeom prst="rect">
              <a:avLst/>
            </a:prstGeom>
          </p:spPr>
        </p:pic>
        <p:pic>
          <p:nvPicPr>
            <p:cNvPr id="43" name="Graphic 42">
              <a:extLst>
                <a:ext uri="{FF2B5EF4-FFF2-40B4-BE49-F238E27FC236}">
                  <a16:creationId xmlns:a16="http://schemas.microsoft.com/office/drawing/2014/main" id="{4E3F918E-838D-41FA-9FCD-45BD2ECB84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06177" y="2772048"/>
              <a:ext cx="285750" cy="342900"/>
            </a:xfrm>
            <a:prstGeom prst="rect">
              <a:avLst/>
            </a:prstGeom>
          </p:spPr>
        </p:pic>
        <p:pic>
          <p:nvPicPr>
            <p:cNvPr id="44" name="Graphic 43">
              <a:extLst>
                <a:ext uri="{FF2B5EF4-FFF2-40B4-BE49-F238E27FC236}">
                  <a16:creationId xmlns:a16="http://schemas.microsoft.com/office/drawing/2014/main" id="{D0D43311-CB52-4426-ADEA-4AB650BCD5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87127" y="1895328"/>
              <a:ext cx="342900" cy="342900"/>
            </a:xfrm>
            <a:prstGeom prst="rect">
              <a:avLst/>
            </a:prstGeom>
          </p:spPr>
        </p:pic>
      </p:grpSp>
      <p:cxnSp>
        <p:nvCxnSpPr>
          <p:cNvPr id="26" name="Straight Connector 25">
            <a:extLst>
              <a:ext uri="{FF2B5EF4-FFF2-40B4-BE49-F238E27FC236}">
                <a16:creationId xmlns:a16="http://schemas.microsoft.com/office/drawing/2014/main" id="{273F531B-6F95-4153-A48E-2E32777FF4D9}"/>
              </a:ext>
            </a:extLst>
          </p:cNvPr>
          <p:cNvCxnSpPr>
            <a:cxnSpLocks/>
          </p:cNvCxnSpPr>
          <p:nvPr/>
        </p:nvCxnSpPr>
        <p:spPr>
          <a:xfrm>
            <a:off x="3050601" y="5411656"/>
            <a:ext cx="9141400" cy="0"/>
          </a:xfrm>
          <a:prstGeom prst="line">
            <a:avLst/>
          </a:prstGeom>
          <a:ln w="76200">
            <a:solidFill>
              <a:srgbClr val="E4E4E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525C9DF-FB41-468B-B2A6-67D6A934B49B}"/>
              </a:ext>
            </a:extLst>
          </p:cNvPr>
          <p:cNvGrpSpPr/>
          <p:nvPr/>
        </p:nvGrpSpPr>
        <p:grpSpPr>
          <a:xfrm>
            <a:off x="471439" y="1020197"/>
            <a:ext cx="1905785" cy="913431"/>
            <a:chOff x="480892" y="1040157"/>
            <a:chExt cx="1944000" cy="931747"/>
          </a:xfrm>
        </p:grpSpPr>
        <p:pic>
          <p:nvPicPr>
            <p:cNvPr id="5" name="Picture 8" descr="A picture containing object&#10;&#10;Description generated with very high confidence">
              <a:extLst>
                <a:ext uri="{FF2B5EF4-FFF2-40B4-BE49-F238E27FC236}">
                  <a16:creationId xmlns:a16="http://schemas.microsoft.com/office/drawing/2014/main" id="{46DB9986-344C-46FF-85F9-BAC86579AC0B}"/>
                </a:ext>
              </a:extLst>
            </p:cNvPr>
            <p:cNvPicPr>
              <a:picLocks noChangeAspect="1"/>
            </p:cNvPicPr>
            <p:nvPr/>
          </p:nvPicPr>
          <p:blipFill>
            <a:blip r:embed="rId13"/>
            <a:stretch>
              <a:fillRect/>
            </a:stretch>
          </p:blipFill>
          <p:spPr>
            <a:xfrm>
              <a:off x="1241772" y="1040157"/>
              <a:ext cx="422241" cy="422109"/>
            </a:xfrm>
            <a:prstGeom prst="rect">
              <a:avLst/>
            </a:prstGeom>
          </p:spPr>
        </p:pic>
        <p:sp>
          <p:nvSpPr>
            <p:cNvPr id="50" name="TextBox 49">
              <a:extLst>
                <a:ext uri="{FF2B5EF4-FFF2-40B4-BE49-F238E27FC236}">
                  <a16:creationId xmlns:a16="http://schemas.microsoft.com/office/drawing/2014/main" id="{1BA5139E-2C57-4D83-9C4A-7867FB7464DF}"/>
                </a:ext>
              </a:extLst>
            </p:cNvPr>
            <p:cNvSpPr txBox="1"/>
            <p:nvPr/>
          </p:nvSpPr>
          <p:spPr>
            <a:xfrm>
              <a:off x="480892" y="1359904"/>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00B294"/>
                  </a:solidFill>
                  <a:latin typeface="Segoe UI Semibold"/>
                </a:rPr>
                <a:t>Azure Boards</a:t>
              </a:r>
              <a:endParaRPr lang="en-US" sz="1568">
                <a:solidFill>
                  <a:srgbClr val="00B294"/>
                </a:solidFill>
                <a:latin typeface="Segoe UI Semibold"/>
                <a:cs typeface="Segoe UI"/>
              </a:endParaRPr>
            </a:p>
          </p:txBody>
        </p:sp>
      </p:grpSp>
      <p:grpSp>
        <p:nvGrpSpPr>
          <p:cNvPr id="11" name="Group 10">
            <a:extLst>
              <a:ext uri="{FF2B5EF4-FFF2-40B4-BE49-F238E27FC236}">
                <a16:creationId xmlns:a16="http://schemas.microsoft.com/office/drawing/2014/main" id="{C0B32E49-D0CE-426C-906B-5CBF00088BCE}"/>
              </a:ext>
            </a:extLst>
          </p:cNvPr>
          <p:cNvGrpSpPr/>
          <p:nvPr/>
        </p:nvGrpSpPr>
        <p:grpSpPr>
          <a:xfrm>
            <a:off x="471439" y="2187270"/>
            <a:ext cx="1905785" cy="936437"/>
            <a:chOff x="480892" y="2154633"/>
            <a:chExt cx="1944000" cy="955215"/>
          </a:xfrm>
        </p:grpSpPr>
        <p:pic>
          <p:nvPicPr>
            <p:cNvPr id="6" name="Picture 10" descr="A picture containing stop, sign, outdoor, sitting&#10;&#10;Description generated with very high confidence">
              <a:extLst>
                <a:ext uri="{FF2B5EF4-FFF2-40B4-BE49-F238E27FC236}">
                  <a16:creationId xmlns:a16="http://schemas.microsoft.com/office/drawing/2014/main" id="{0DB42AD1-E89E-4B06-9757-1AF0C180E22E}"/>
                </a:ext>
              </a:extLst>
            </p:cNvPr>
            <p:cNvPicPr>
              <a:picLocks noChangeAspect="1"/>
            </p:cNvPicPr>
            <p:nvPr/>
          </p:nvPicPr>
          <p:blipFill>
            <a:blip r:embed="rId14"/>
            <a:stretch>
              <a:fillRect/>
            </a:stretch>
          </p:blipFill>
          <p:spPr>
            <a:xfrm>
              <a:off x="1241772" y="2154633"/>
              <a:ext cx="422241" cy="422109"/>
            </a:xfrm>
            <a:prstGeom prst="rect">
              <a:avLst/>
            </a:prstGeom>
          </p:spPr>
        </p:pic>
        <p:sp>
          <p:nvSpPr>
            <p:cNvPr id="51" name="TextBox 50">
              <a:extLst>
                <a:ext uri="{FF2B5EF4-FFF2-40B4-BE49-F238E27FC236}">
                  <a16:creationId xmlns:a16="http://schemas.microsoft.com/office/drawing/2014/main" id="{4F365F75-F5F7-46D4-B125-75561E3E0F84}"/>
                </a:ext>
              </a:extLst>
            </p:cNvPr>
            <p:cNvSpPr txBox="1"/>
            <p:nvPr/>
          </p:nvSpPr>
          <p:spPr>
            <a:xfrm>
              <a:off x="480892" y="2497848"/>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D83B01"/>
                  </a:solidFill>
                  <a:latin typeface="Segoe UI Semibold"/>
                </a:rPr>
                <a:t>Azure </a:t>
              </a:r>
              <a:r>
                <a:rPr lang="en-US" sz="1568">
                  <a:solidFill>
                    <a:srgbClr val="D83B01"/>
                  </a:solidFill>
                  <a:latin typeface="Segoe UI Semibold"/>
                  <a:cs typeface="Segoe UI"/>
                </a:rPr>
                <a:t>Repos</a:t>
              </a:r>
            </a:p>
          </p:txBody>
        </p:sp>
      </p:grpSp>
      <p:grpSp>
        <p:nvGrpSpPr>
          <p:cNvPr id="12" name="Group 11">
            <a:extLst>
              <a:ext uri="{FF2B5EF4-FFF2-40B4-BE49-F238E27FC236}">
                <a16:creationId xmlns:a16="http://schemas.microsoft.com/office/drawing/2014/main" id="{4E9F2DC8-475A-476E-8B7F-CF2241F1C13D}"/>
              </a:ext>
            </a:extLst>
          </p:cNvPr>
          <p:cNvGrpSpPr/>
          <p:nvPr/>
        </p:nvGrpSpPr>
        <p:grpSpPr>
          <a:xfrm>
            <a:off x="471439" y="3377349"/>
            <a:ext cx="1905785" cy="952177"/>
            <a:chOff x="480892" y="3371540"/>
            <a:chExt cx="1944000" cy="971270"/>
          </a:xfrm>
        </p:grpSpPr>
        <p:pic>
          <p:nvPicPr>
            <p:cNvPr id="2" name="Picture 4" descr="A picture containing object&#10;&#10;Description generated with very high confidence">
              <a:extLst>
                <a:ext uri="{FF2B5EF4-FFF2-40B4-BE49-F238E27FC236}">
                  <a16:creationId xmlns:a16="http://schemas.microsoft.com/office/drawing/2014/main" id="{E2517ADE-FFC3-41A7-9F02-036B881B7D39}"/>
                </a:ext>
              </a:extLst>
            </p:cNvPr>
            <p:cNvPicPr>
              <a:picLocks noChangeAspect="1"/>
            </p:cNvPicPr>
            <p:nvPr/>
          </p:nvPicPr>
          <p:blipFill>
            <a:blip r:embed="rId15"/>
            <a:stretch>
              <a:fillRect/>
            </a:stretch>
          </p:blipFill>
          <p:spPr>
            <a:xfrm>
              <a:off x="1244202" y="3371540"/>
              <a:ext cx="417381" cy="425419"/>
            </a:xfrm>
            <a:prstGeom prst="rect">
              <a:avLst/>
            </a:prstGeom>
          </p:spPr>
        </p:pic>
        <p:sp>
          <p:nvSpPr>
            <p:cNvPr id="52" name="TextBox 51">
              <a:extLst>
                <a:ext uri="{FF2B5EF4-FFF2-40B4-BE49-F238E27FC236}">
                  <a16:creationId xmlns:a16="http://schemas.microsoft.com/office/drawing/2014/main" id="{D6E70F1A-AFF8-46A1-9AB2-B45E1DE47AF7}"/>
                </a:ext>
              </a:extLst>
            </p:cNvPr>
            <p:cNvSpPr txBox="1"/>
            <p:nvPr/>
          </p:nvSpPr>
          <p:spPr>
            <a:xfrm>
              <a:off x="480892" y="3730810"/>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2560E0"/>
                  </a:solidFill>
                  <a:latin typeface="Segoe UI Semibold"/>
                </a:rPr>
                <a:t>Azure Pipelines</a:t>
              </a:r>
              <a:endParaRPr lang="en-US" sz="1568">
                <a:solidFill>
                  <a:srgbClr val="2560E0"/>
                </a:solidFill>
                <a:latin typeface="Segoe UI Semibold"/>
                <a:cs typeface="Segoe UI"/>
              </a:endParaRPr>
            </a:p>
          </p:txBody>
        </p:sp>
      </p:grpSp>
      <p:grpSp>
        <p:nvGrpSpPr>
          <p:cNvPr id="13" name="Group 12">
            <a:extLst>
              <a:ext uri="{FF2B5EF4-FFF2-40B4-BE49-F238E27FC236}">
                <a16:creationId xmlns:a16="http://schemas.microsoft.com/office/drawing/2014/main" id="{92339DF3-17B7-4F19-9B5C-5B6939681FAB}"/>
              </a:ext>
            </a:extLst>
          </p:cNvPr>
          <p:cNvGrpSpPr/>
          <p:nvPr/>
        </p:nvGrpSpPr>
        <p:grpSpPr>
          <a:xfrm>
            <a:off x="471439" y="4583168"/>
            <a:ext cx="1905785" cy="920155"/>
            <a:chOff x="480892" y="4605641"/>
            <a:chExt cx="1944000" cy="938606"/>
          </a:xfrm>
        </p:grpSpPr>
        <p:pic>
          <p:nvPicPr>
            <p:cNvPr id="7" name="Picture 12">
              <a:extLst>
                <a:ext uri="{FF2B5EF4-FFF2-40B4-BE49-F238E27FC236}">
                  <a16:creationId xmlns:a16="http://schemas.microsoft.com/office/drawing/2014/main" id="{D8788595-CA36-453A-B8C3-3F7BB99941E6}"/>
                </a:ext>
              </a:extLst>
            </p:cNvPr>
            <p:cNvPicPr>
              <a:picLocks noChangeAspect="1"/>
            </p:cNvPicPr>
            <p:nvPr/>
          </p:nvPicPr>
          <p:blipFill>
            <a:blip r:embed="rId16"/>
            <a:stretch>
              <a:fillRect/>
            </a:stretch>
          </p:blipFill>
          <p:spPr>
            <a:xfrm>
              <a:off x="1241772" y="4605641"/>
              <a:ext cx="422241" cy="422109"/>
            </a:xfrm>
            <a:prstGeom prst="rect">
              <a:avLst/>
            </a:prstGeom>
          </p:spPr>
        </p:pic>
        <p:sp>
          <p:nvSpPr>
            <p:cNvPr id="53" name="TextBox 52">
              <a:extLst>
                <a:ext uri="{FF2B5EF4-FFF2-40B4-BE49-F238E27FC236}">
                  <a16:creationId xmlns:a16="http://schemas.microsoft.com/office/drawing/2014/main" id="{C3BAF7D4-2242-4635-96C1-88AB2F954896}"/>
                </a:ext>
              </a:extLst>
            </p:cNvPr>
            <p:cNvSpPr txBox="1"/>
            <p:nvPr/>
          </p:nvSpPr>
          <p:spPr>
            <a:xfrm>
              <a:off x="480892" y="4932247"/>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854CC7"/>
                  </a:solidFill>
                  <a:latin typeface="Segoe UI Semibold"/>
                </a:rPr>
                <a:t>Azure Test</a:t>
              </a:r>
              <a:r>
                <a:rPr lang="en-US" sz="1568">
                  <a:solidFill>
                    <a:srgbClr val="854CC7"/>
                  </a:solidFill>
                  <a:latin typeface="Segoe UI Semibold"/>
                  <a:cs typeface="Segoe UI"/>
                </a:rPr>
                <a:t> Plans</a:t>
              </a:r>
            </a:p>
          </p:txBody>
        </p:sp>
      </p:grpSp>
      <p:grpSp>
        <p:nvGrpSpPr>
          <p:cNvPr id="14" name="Group 13">
            <a:extLst>
              <a:ext uri="{FF2B5EF4-FFF2-40B4-BE49-F238E27FC236}">
                <a16:creationId xmlns:a16="http://schemas.microsoft.com/office/drawing/2014/main" id="{74829F78-2BFD-47B9-9EC5-36295406FABE}"/>
              </a:ext>
            </a:extLst>
          </p:cNvPr>
          <p:cNvGrpSpPr/>
          <p:nvPr/>
        </p:nvGrpSpPr>
        <p:grpSpPr>
          <a:xfrm>
            <a:off x="471439" y="5756965"/>
            <a:ext cx="1905785" cy="879676"/>
            <a:chOff x="480892" y="5871907"/>
            <a:chExt cx="1944000" cy="897315"/>
          </a:xfrm>
        </p:grpSpPr>
        <p:pic>
          <p:nvPicPr>
            <p:cNvPr id="3" name="Picture 6">
              <a:extLst>
                <a:ext uri="{FF2B5EF4-FFF2-40B4-BE49-F238E27FC236}">
                  <a16:creationId xmlns:a16="http://schemas.microsoft.com/office/drawing/2014/main" id="{285AAA80-1024-4881-B575-3E658841EB8F}"/>
                </a:ext>
              </a:extLst>
            </p:cNvPr>
            <p:cNvPicPr>
              <a:picLocks noChangeAspect="1"/>
            </p:cNvPicPr>
            <p:nvPr/>
          </p:nvPicPr>
          <p:blipFill>
            <a:blip r:embed="rId17"/>
            <a:stretch>
              <a:fillRect/>
            </a:stretch>
          </p:blipFill>
          <p:spPr>
            <a:xfrm>
              <a:off x="1241772" y="5871907"/>
              <a:ext cx="422241" cy="422109"/>
            </a:xfrm>
            <a:prstGeom prst="rect">
              <a:avLst/>
            </a:prstGeom>
          </p:spPr>
        </p:pic>
        <p:sp>
          <p:nvSpPr>
            <p:cNvPr id="55" name="TextBox 54">
              <a:extLst>
                <a:ext uri="{FF2B5EF4-FFF2-40B4-BE49-F238E27FC236}">
                  <a16:creationId xmlns:a16="http://schemas.microsoft.com/office/drawing/2014/main" id="{CE77EBE6-A976-4E1A-A1E9-9D1FF507C7BE}"/>
                </a:ext>
              </a:extLst>
            </p:cNvPr>
            <p:cNvSpPr txBox="1"/>
            <p:nvPr/>
          </p:nvSpPr>
          <p:spPr>
            <a:xfrm>
              <a:off x="480892" y="6196758"/>
              <a:ext cx="1944000" cy="572464"/>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CB2E6D"/>
                  </a:solidFill>
                  <a:latin typeface="Segoe UI Semibold"/>
                </a:rPr>
                <a:t>Azure Artifacts</a:t>
              </a:r>
              <a:endParaRPr lang="en-US" sz="1568">
                <a:solidFill>
                  <a:srgbClr val="CB2E6D"/>
                </a:solidFill>
                <a:latin typeface="Segoe UI Semibold"/>
                <a:cs typeface="Segoe UI"/>
              </a:endParaRPr>
            </a:p>
          </p:txBody>
        </p:sp>
      </p:grpSp>
    </p:spTree>
    <p:extLst>
      <p:ext uri="{BB962C8B-B14F-4D97-AF65-F5344CB8AC3E}">
        <p14:creationId xmlns:p14="http://schemas.microsoft.com/office/powerpoint/2010/main" val="149622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D5DA6D-C0DC-4E75-A251-5BE6E163BE96}"/>
              </a:ext>
            </a:extLst>
          </p:cNvPr>
          <p:cNvSpPr/>
          <p:nvPr/>
        </p:nvSpPr>
        <p:spPr bwMode="auto">
          <a:xfrm>
            <a:off x="-22515416" y="6181398"/>
            <a:ext cx="1499403" cy="511992"/>
          </a:xfrm>
          <a:prstGeom prst="rect">
            <a:avLst/>
          </a:prstGeom>
          <a:solidFill>
            <a:schemeClr val="bg2"/>
          </a:solidFill>
          <a:ln w="19050" cap="flat">
            <a:solidFill>
              <a:schemeClr val="accent1"/>
            </a:solid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US" sz="3200" err="1">
              <a:solidFill>
                <a:srgbClr val="1A1A1A"/>
              </a:solidFill>
              <a:latin typeface="Segoe UI"/>
            </a:endParaRPr>
          </a:p>
        </p:txBody>
      </p:sp>
      <p:sp>
        <p:nvSpPr>
          <p:cNvPr id="16" name="TextBox 15">
            <a:extLst>
              <a:ext uri="{FF2B5EF4-FFF2-40B4-BE49-F238E27FC236}">
                <a16:creationId xmlns:a16="http://schemas.microsoft.com/office/drawing/2014/main" id="{51AE5F3A-F24C-4198-ACDB-48900D0B959A}"/>
              </a:ext>
            </a:extLst>
          </p:cNvPr>
          <p:cNvSpPr txBox="1"/>
          <p:nvPr/>
        </p:nvSpPr>
        <p:spPr>
          <a:xfrm>
            <a:off x="-22236998" y="6191174"/>
            <a:ext cx="942567" cy="492443"/>
          </a:xfrm>
          <a:prstGeom prst="rect">
            <a:avLst/>
          </a:prstGeom>
          <a:noFill/>
        </p:spPr>
        <p:txBody>
          <a:bodyPr wrap="none" lIns="0" tIns="0" rIns="0" bIns="0" rtlCol="0" anchor="ctr">
            <a:spAutoFit/>
          </a:bodyPr>
          <a:lstStyle/>
          <a:p>
            <a:pPr algn="ctr" defTabSz="914192">
              <a:defRPr/>
            </a:pPr>
            <a:r>
              <a:rPr lang="en-US" sz="3200" b="1">
                <a:gradFill>
                  <a:gsLst>
                    <a:gs pos="2917">
                      <a:srgbClr val="0078D4"/>
                    </a:gs>
                    <a:gs pos="100000">
                      <a:srgbClr val="0078D4"/>
                    </a:gs>
                  </a:gsLst>
                  <a:lin ang="5400000" scaled="0"/>
                </a:gradFill>
                <a:latin typeface="Segoe UI"/>
              </a:rPr>
              <a:t>2014</a:t>
            </a:r>
          </a:p>
        </p:txBody>
      </p:sp>
      <p:pic>
        <p:nvPicPr>
          <p:cNvPr id="3" name="Picture 2">
            <a:extLst>
              <a:ext uri="{FF2B5EF4-FFF2-40B4-BE49-F238E27FC236}">
                <a16:creationId xmlns:a16="http://schemas.microsoft.com/office/drawing/2014/main" id="{F1468A11-29FC-4885-9931-B4456E722971}"/>
              </a:ext>
            </a:extLst>
          </p:cNvPr>
          <p:cNvPicPr>
            <a:picLocks noChangeAspect="1"/>
          </p:cNvPicPr>
          <p:nvPr/>
        </p:nvPicPr>
        <p:blipFill rotWithShape="1">
          <a:blip r:embed="rId2"/>
          <a:srcRect l="23815" t="31218" b="2050"/>
          <a:stretch/>
        </p:blipFill>
        <p:spPr>
          <a:xfrm>
            <a:off x="864" y="486"/>
            <a:ext cx="12186403" cy="6006248"/>
          </a:xfrm>
          <a:prstGeom prst="rect">
            <a:avLst/>
          </a:prstGeom>
        </p:spPr>
      </p:pic>
      <p:sp>
        <p:nvSpPr>
          <p:cNvPr id="5" name="Rectangle 4">
            <a:extLst>
              <a:ext uri="{FF2B5EF4-FFF2-40B4-BE49-F238E27FC236}">
                <a16:creationId xmlns:a16="http://schemas.microsoft.com/office/drawing/2014/main" id="{CD53E917-664D-4D77-8D75-3A5CEA80BA46}"/>
              </a:ext>
            </a:extLst>
          </p:cNvPr>
          <p:cNvSpPr/>
          <p:nvPr/>
        </p:nvSpPr>
        <p:spPr bwMode="auto">
          <a:xfrm>
            <a:off x="1613536" y="487"/>
            <a:ext cx="10577599" cy="6006248"/>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1FA052F2-5247-4F7D-AE66-E5058F1E8054}"/>
              </a:ext>
            </a:extLst>
          </p:cNvPr>
          <p:cNvSpPr/>
          <p:nvPr/>
        </p:nvSpPr>
        <p:spPr>
          <a:xfrm>
            <a:off x="6566708" y="1564935"/>
            <a:ext cx="4780872" cy="2163875"/>
          </a:xfrm>
          <a:prstGeom prst="rect">
            <a:avLst/>
          </a:prstGeom>
        </p:spPr>
        <p:txBody>
          <a:bodyPr wrap="square">
            <a:spAutoFit/>
          </a:bodyPr>
          <a:lstStyle/>
          <a:p>
            <a:pPr marL="114278" indent="-114278" defTabSz="914192">
              <a:defRPr/>
            </a:pPr>
            <a:r>
              <a:rPr lang="en-US" sz="2400">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14192">
              <a:defRPr/>
            </a:pPr>
            <a:br>
              <a:rPr lang="en-US" sz="2400">
                <a:gradFill>
                  <a:gsLst>
                    <a:gs pos="2917">
                      <a:srgbClr val="FFFFFF"/>
                    </a:gs>
                    <a:gs pos="100000">
                      <a:srgbClr val="FFFFFF"/>
                    </a:gs>
                  </a:gsLst>
                  <a:lin ang="5400000" scaled="0"/>
                </a:gradFill>
                <a:latin typeface="Segoe UI"/>
              </a:rPr>
            </a:br>
            <a:r>
              <a:rPr lang="en-US" sz="1800">
                <a:gradFill>
                  <a:gsLst>
                    <a:gs pos="2917">
                      <a:srgbClr val="FFFFFF"/>
                    </a:gs>
                    <a:gs pos="100000">
                      <a:srgbClr val="FFFFFF"/>
                    </a:gs>
                  </a:gsLst>
                  <a:lin ang="5400000" scaled="0"/>
                </a:gradFill>
                <a:latin typeface="Segoe UI"/>
              </a:rPr>
              <a:t>—Satya Nadella, CEO</a:t>
            </a:r>
            <a:br>
              <a:rPr lang="en-US" sz="1800">
                <a:gradFill>
                  <a:gsLst>
                    <a:gs pos="2917">
                      <a:srgbClr val="FFFFFF"/>
                    </a:gs>
                    <a:gs pos="100000">
                      <a:srgbClr val="FFFFFF"/>
                    </a:gs>
                  </a:gsLst>
                  <a:lin ang="5400000" scaled="0"/>
                </a:gradFill>
                <a:latin typeface="Segoe UI"/>
              </a:rPr>
            </a:br>
            <a:r>
              <a:rPr lang="en-US" sz="1800">
                <a:gradFill>
                  <a:gsLst>
                    <a:gs pos="2917">
                      <a:srgbClr val="FFFFFF"/>
                    </a:gs>
                    <a:gs pos="100000">
                      <a:srgbClr val="FFFFFF"/>
                    </a:gs>
                  </a:gsLst>
                  <a:lin ang="5400000" scaled="0"/>
                </a:gradFill>
                <a:latin typeface="Segoe UI"/>
              </a:rPr>
              <a:t>Microsoft</a:t>
            </a:r>
            <a:endParaRPr lang="en-US" sz="2400">
              <a:gradFill>
                <a:gsLst>
                  <a:gs pos="2917">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59756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C92C3F-1DD8-42DA-9E89-BA3858C2FC02}"/>
              </a:ext>
            </a:extLst>
          </p:cNvPr>
          <p:cNvSpPr>
            <a:spLocks noGrp="1"/>
          </p:cNvSpPr>
          <p:nvPr>
            <p:ph type="body" sz="quarter" idx="10"/>
          </p:nvPr>
        </p:nvSpPr>
        <p:spPr>
          <a:xfrm>
            <a:off x="437318" y="1120573"/>
            <a:ext cx="11339774" cy="5234253"/>
          </a:xfrm>
        </p:spPr>
        <p:txBody>
          <a:bodyPr/>
          <a:lstStyle/>
          <a:p>
            <a:pPr marL="457200" indent="-457200">
              <a:buFont typeface="Arial" panose="020B0604020202020204" pitchFamily="34" charset="0"/>
              <a:buChar char="•"/>
            </a:pPr>
            <a:r>
              <a:rPr lang="en-US" dirty="0"/>
              <a:t>Azure DevOps YouTube Channel – See It</a:t>
            </a:r>
          </a:p>
          <a:p>
            <a:pPr marL="681296" lvl="1" indent="-457200"/>
            <a:r>
              <a:rPr lang="en-US" dirty="0">
                <a:hlinkClick r:id="rId2"/>
              </a:rPr>
              <a:t>https://www.youtube.com/channel/UC-ikyViYMM69joIAv7dlMsA</a:t>
            </a:r>
            <a:r>
              <a:rPr lang="en-US" dirty="0"/>
              <a:t> </a:t>
            </a:r>
          </a:p>
          <a:p>
            <a:pPr marL="457201" indent="-457200"/>
            <a:r>
              <a:rPr lang="en-US" dirty="0"/>
              <a:t>Azure DevOps Hands-On Labs – Do It</a:t>
            </a:r>
          </a:p>
          <a:p>
            <a:pPr marL="681297" lvl="1" indent="-457200"/>
            <a:r>
              <a:rPr lang="en-US" dirty="0">
                <a:hlinkClick r:id="rId3"/>
              </a:rPr>
              <a:t>https://www.azuredevopslabs.com/</a:t>
            </a:r>
            <a:r>
              <a:rPr lang="en-US" dirty="0"/>
              <a:t> </a:t>
            </a:r>
          </a:p>
          <a:p>
            <a:pPr marL="457201" indent="-457200"/>
            <a:r>
              <a:rPr lang="en-US" dirty="0"/>
              <a:t>Azure DevOps Documentation – Read about It</a:t>
            </a:r>
          </a:p>
          <a:p>
            <a:pPr marL="681297" lvl="1" indent="-457200"/>
            <a:r>
              <a:rPr lang="en-US" dirty="0">
                <a:hlinkClick r:id="rId4"/>
              </a:rPr>
              <a:t>https://docs.microsoft.com/en-us/azure/devops</a:t>
            </a:r>
            <a:endParaRPr lang="en-US" dirty="0"/>
          </a:p>
          <a:p>
            <a:pPr marL="457201" indent="-457200"/>
            <a:r>
              <a:rPr lang="en-US" dirty="0"/>
              <a:t>Azure DevOps Projects- Get Started Fast</a:t>
            </a:r>
          </a:p>
          <a:p>
            <a:pPr marL="681297" lvl="1" indent="-457200"/>
            <a:r>
              <a:rPr lang="en-US" dirty="0">
                <a:hlinkClick r:id="rId5"/>
              </a:rPr>
              <a:t>https://azure.microsoft.com/en-us/features/devops-projects/</a:t>
            </a:r>
            <a:endParaRPr lang="en-US" dirty="0"/>
          </a:p>
          <a:p>
            <a:pPr marL="457201" indent="-457200"/>
            <a:endParaRPr lang="en-US" dirty="0"/>
          </a:p>
          <a:p>
            <a:pPr marL="457201" indent="-457200"/>
            <a:endParaRPr lang="en-US" dirty="0"/>
          </a:p>
          <a:p>
            <a:pPr marL="681297"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1469AB84-0BBE-44FD-A1A2-253FEC1C5898}"/>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13292592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3EB78-6ABC-4902-A84A-C56D534121D0}"/>
              </a:ext>
            </a:extLst>
          </p:cNvPr>
          <p:cNvSpPr>
            <a:spLocks noGrp="1"/>
          </p:cNvSpPr>
          <p:nvPr>
            <p:ph type="title"/>
          </p:nvPr>
        </p:nvSpPr>
        <p:spPr/>
        <p:txBody>
          <a:bodyPr/>
          <a:lstStyle/>
          <a:p>
            <a:r>
              <a:rPr lang="en-US"/>
              <a:t>Q&amp;A</a:t>
            </a:r>
          </a:p>
        </p:txBody>
      </p:sp>
    </p:spTree>
    <p:extLst>
      <p:ext uri="{BB962C8B-B14F-4D97-AF65-F5344CB8AC3E}">
        <p14:creationId xmlns:p14="http://schemas.microsoft.com/office/powerpoint/2010/main" val="91124319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506">
            <a:extLst>
              <a:ext uri="{FF2B5EF4-FFF2-40B4-BE49-F238E27FC236}">
                <a16:creationId xmlns:a16="http://schemas.microsoft.com/office/drawing/2014/main" id="{693166E3-E09F-4815-B9E1-2F4882FC563A}"/>
              </a:ext>
            </a:extLst>
          </p:cNvPr>
          <p:cNvSpPr/>
          <p:nvPr/>
        </p:nvSpPr>
        <p:spPr bwMode="auto">
          <a:xfrm>
            <a:off x="2055154" y="2262012"/>
            <a:ext cx="8230374" cy="3878027"/>
          </a:xfrm>
          <a:prstGeom prst="rect">
            <a:avLst/>
          </a:prstGeom>
          <a:solidFill>
            <a:srgbClr val="002060">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9" name="Picture 2">
            <a:extLst>
              <a:ext uri="{FF2B5EF4-FFF2-40B4-BE49-F238E27FC236}">
                <a16:creationId xmlns:a16="http://schemas.microsoft.com/office/drawing/2014/main" id="{3D8A7DCE-E29F-48CA-866C-4C886C22A4C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204746" y="5275220"/>
            <a:ext cx="907329" cy="401262"/>
          </a:xfrm>
          <a:prstGeom prst="rect">
            <a:avLst/>
          </a:prstGeom>
          <a:noFill/>
          <a:ln w="9525">
            <a:noFill/>
            <a:miter lim="800000"/>
            <a:headEnd/>
            <a:tailEnd/>
          </a:ln>
          <a:effectLst/>
        </p:spPr>
      </p:pic>
      <p:grpSp>
        <p:nvGrpSpPr>
          <p:cNvPr id="510" name="Group 509">
            <a:extLst>
              <a:ext uri="{FF2B5EF4-FFF2-40B4-BE49-F238E27FC236}">
                <a16:creationId xmlns:a16="http://schemas.microsoft.com/office/drawing/2014/main" id="{500ECB21-856B-447E-95FD-BED39082A852}"/>
              </a:ext>
            </a:extLst>
          </p:cNvPr>
          <p:cNvGrpSpPr/>
          <p:nvPr/>
        </p:nvGrpSpPr>
        <p:grpSpPr bwMode="black">
          <a:xfrm>
            <a:off x="8400690" y="4850935"/>
            <a:ext cx="684434" cy="165781"/>
            <a:chOff x="2321681" y="5571144"/>
            <a:chExt cx="701013" cy="175680"/>
          </a:xfrm>
          <a:solidFill>
            <a:srgbClr val="FFFFFF"/>
          </a:solidFill>
          <a:effectLst/>
        </p:grpSpPr>
        <p:sp>
          <p:nvSpPr>
            <p:cNvPr id="751" name="Freeform 23">
              <a:extLst>
                <a:ext uri="{FF2B5EF4-FFF2-40B4-BE49-F238E27FC236}">
                  <a16:creationId xmlns:a16="http://schemas.microsoft.com/office/drawing/2014/main" id="{AE64E7DA-4F76-4B87-A37C-0AB7ACA327A4}"/>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2" name="Freeform 24">
              <a:extLst>
                <a:ext uri="{FF2B5EF4-FFF2-40B4-BE49-F238E27FC236}">
                  <a16:creationId xmlns:a16="http://schemas.microsoft.com/office/drawing/2014/main" id="{BA2C7EE3-872E-4F9E-AF7E-F8972AA33055}"/>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3" name="Freeform 25">
              <a:extLst>
                <a:ext uri="{FF2B5EF4-FFF2-40B4-BE49-F238E27FC236}">
                  <a16:creationId xmlns:a16="http://schemas.microsoft.com/office/drawing/2014/main" id="{8C4A0104-7CE8-4D7F-8B29-AD1528826D80}"/>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4" name="Freeform 26">
              <a:extLst>
                <a:ext uri="{FF2B5EF4-FFF2-40B4-BE49-F238E27FC236}">
                  <a16:creationId xmlns:a16="http://schemas.microsoft.com/office/drawing/2014/main" id="{56D574D7-1513-4738-ACEE-843961F28F46}"/>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5" name="Freeform 27">
              <a:extLst>
                <a:ext uri="{FF2B5EF4-FFF2-40B4-BE49-F238E27FC236}">
                  <a16:creationId xmlns:a16="http://schemas.microsoft.com/office/drawing/2014/main" id="{5B781D22-C429-4A08-987F-E723CE3FDBC8}"/>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6" name="Freeform 28">
              <a:extLst>
                <a:ext uri="{FF2B5EF4-FFF2-40B4-BE49-F238E27FC236}">
                  <a16:creationId xmlns:a16="http://schemas.microsoft.com/office/drawing/2014/main" id="{4FEAC4A8-BFC3-4B3D-A034-E4DBAD55CE6C}"/>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7" name="Freeform 29">
              <a:extLst>
                <a:ext uri="{FF2B5EF4-FFF2-40B4-BE49-F238E27FC236}">
                  <a16:creationId xmlns:a16="http://schemas.microsoft.com/office/drawing/2014/main" id="{9F0733CA-42F9-4E71-BEB1-8449009B07F1}"/>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1" name="Group 510">
            <a:extLst>
              <a:ext uri="{FF2B5EF4-FFF2-40B4-BE49-F238E27FC236}">
                <a16:creationId xmlns:a16="http://schemas.microsoft.com/office/drawing/2014/main" id="{730F57E7-401D-4BD4-A0F1-AED2F89BFED2}"/>
              </a:ext>
            </a:extLst>
          </p:cNvPr>
          <p:cNvGrpSpPr/>
          <p:nvPr/>
        </p:nvGrpSpPr>
        <p:grpSpPr bwMode="black">
          <a:xfrm>
            <a:off x="6721622" y="3832196"/>
            <a:ext cx="1355177" cy="186283"/>
            <a:chOff x="3403273" y="5616873"/>
            <a:chExt cx="1088404" cy="154797"/>
          </a:xfrm>
          <a:solidFill>
            <a:srgbClr val="FFFFFF"/>
          </a:solidFill>
          <a:effectLst/>
        </p:grpSpPr>
        <p:sp>
          <p:nvSpPr>
            <p:cNvPr id="740" name="Freeform 36">
              <a:extLst>
                <a:ext uri="{FF2B5EF4-FFF2-40B4-BE49-F238E27FC236}">
                  <a16:creationId xmlns:a16="http://schemas.microsoft.com/office/drawing/2014/main" id="{B1B0082F-FFD4-49CA-BB0A-8AD928E0CA07}"/>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1" name="Freeform 37">
              <a:extLst>
                <a:ext uri="{FF2B5EF4-FFF2-40B4-BE49-F238E27FC236}">
                  <a16:creationId xmlns:a16="http://schemas.microsoft.com/office/drawing/2014/main" id="{64FEFB77-E17E-491C-9812-9C00C842C6D9}"/>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2" name="Freeform 38">
              <a:extLst>
                <a:ext uri="{FF2B5EF4-FFF2-40B4-BE49-F238E27FC236}">
                  <a16:creationId xmlns:a16="http://schemas.microsoft.com/office/drawing/2014/main" id="{52F95C9F-C7B9-4814-89DC-4B9761154742}"/>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3" name="Freeform 39">
              <a:extLst>
                <a:ext uri="{FF2B5EF4-FFF2-40B4-BE49-F238E27FC236}">
                  <a16:creationId xmlns:a16="http://schemas.microsoft.com/office/drawing/2014/main" id="{15F264AF-7358-479D-8B9A-231B3C38A8C0}"/>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4" name="Freeform 40">
              <a:extLst>
                <a:ext uri="{FF2B5EF4-FFF2-40B4-BE49-F238E27FC236}">
                  <a16:creationId xmlns:a16="http://schemas.microsoft.com/office/drawing/2014/main" id="{3019E4B7-45EA-43DC-9DC1-BFE47600F15C}"/>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5" name="Freeform 41">
              <a:extLst>
                <a:ext uri="{FF2B5EF4-FFF2-40B4-BE49-F238E27FC236}">
                  <a16:creationId xmlns:a16="http://schemas.microsoft.com/office/drawing/2014/main" id="{F40F7399-F5C7-48FD-BF00-4B3454303CDC}"/>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6" name="Freeform 42">
              <a:extLst>
                <a:ext uri="{FF2B5EF4-FFF2-40B4-BE49-F238E27FC236}">
                  <a16:creationId xmlns:a16="http://schemas.microsoft.com/office/drawing/2014/main" id="{190A83E8-E98E-4F5E-847F-CC74892AA0C0}"/>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7" name="Freeform 43">
              <a:extLst>
                <a:ext uri="{FF2B5EF4-FFF2-40B4-BE49-F238E27FC236}">
                  <a16:creationId xmlns:a16="http://schemas.microsoft.com/office/drawing/2014/main" id="{EAD2460A-F2A6-47B0-AE8C-CAE443F1CF52}"/>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8" name="Freeform 44">
              <a:extLst>
                <a:ext uri="{FF2B5EF4-FFF2-40B4-BE49-F238E27FC236}">
                  <a16:creationId xmlns:a16="http://schemas.microsoft.com/office/drawing/2014/main" id="{94B16AAA-5288-4056-A0A9-725C98A5A236}"/>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9" name="Freeform 45">
              <a:extLst>
                <a:ext uri="{FF2B5EF4-FFF2-40B4-BE49-F238E27FC236}">
                  <a16:creationId xmlns:a16="http://schemas.microsoft.com/office/drawing/2014/main" id="{D13157C5-3368-427F-B969-AB9141A2C704}"/>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0" name="Freeform 46">
              <a:extLst>
                <a:ext uri="{FF2B5EF4-FFF2-40B4-BE49-F238E27FC236}">
                  <a16:creationId xmlns:a16="http://schemas.microsoft.com/office/drawing/2014/main" id="{199F4C34-8A93-4304-9546-A92CA7FEB8A7}"/>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2" name="Group 511">
            <a:extLst>
              <a:ext uri="{FF2B5EF4-FFF2-40B4-BE49-F238E27FC236}">
                <a16:creationId xmlns:a16="http://schemas.microsoft.com/office/drawing/2014/main" id="{24FCA2AD-1194-46C4-94CD-B9ACB98D3A6C}"/>
              </a:ext>
            </a:extLst>
          </p:cNvPr>
          <p:cNvGrpSpPr/>
          <p:nvPr/>
        </p:nvGrpSpPr>
        <p:grpSpPr bwMode="black">
          <a:xfrm>
            <a:off x="4557828" y="3297568"/>
            <a:ext cx="1599753" cy="165320"/>
            <a:chOff x="9662524" y="5603535"/>
            <a:chExt cx="1748299" cy="186932"/>
          </a:xfrm>
          <a:solidFill>
            <a:srgbClr val="FFFFFF"/>
          </a:solidFill>
          <a:effectLst/>
        </p:grpSpPr>
        <p:sp>
          <p:nvSpPr>
            <p:cNvPr id="730" name="Freeform 19">
              <a:extLst>
                <a:ext uri="{FF2B5EF4-FFF2-40B4-BE49-F238E27FC236}">
                  <a16:creationId xmlns:a16="http://schemas.microsoft.com/office/drawing/2014/main" id="{7E44C390-A138-48BC-A49E-65AA2F9F4F6B}"/>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1" name="Freeform 20">
              <a:extLst>
                <a:ext uri="{FF2B5EF4-FFF2-40B4-BE49-F238E27FC236}">
                  <a16:creationId xmlns:a16="http://schemas.microsoft.com/office/drawing/2014/main" id="{2145DCE7-6D0F-4B9D-8DA1-DE29806A2611}"/>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2" name="Freeform 21">
              <a:extLst>
                <a:ext uri="{FF2B5EF4-FFF2-40B4-BE49-F238E27FC236}">
                  <a16:creationId xmlns:a16="http://schemas.microsoft.com/office/drawing/2014/main" id="{2B0B80FB-8E64-4557-B792-0B30E472933E}"/>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3" name="Freeform 22">
              <a:extLst>
                <a:ext uri="{FF2B5EF4-FFF2-40B4-BE49-F238E27FC236}">
                  <a16:creationId xmlns:a16="http://schemas.microsoft.com/office/drawing/2014/main" id="{27CE2604-8E3C-4147-A1AF-DF1189FF24CE}"/>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4" name="Freeform 23">
              <a:extLst>
                <a:ext uri="{FF2B5EF4-FFF2-40B4-BE49-F238E27FC236}">
                  <a16:creationId xmlns:a16="http://schemas.microsoft.com/office/drawing/2014/main" id="{BDD95949-99B5-46B9-8D29-CA935AC34CA1}"/>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5" name="Freeform 24">
              <a:extLst>
                <a:ext uri="{FF2B5EF4-FFF2-40B4-BE49-F238E27FC236}">
                  <a16:creationId xmlns:a16="http://schemas.microsoft.com/office/drawing/2014/main" id="{14D364D1-577D-42D8-A75C-AB8336AB0E65}"/>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6" name="Freeform 25">
              <a:extLst>
                <a:ext uri="{FF2B5EF4-FFF2-40B4-BE49-F238E27FC236}">
                  <a16:creationId xmlns:a16="http://schemas.microsoft.com/office/drawing/2014/main" id="{E35AB31C-F539-4507-B52E-4645FAC560AC}"/>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7" name="Freeform 26">
              <a:extLst>
                <a:ext uri="{FF2B5EF4-FFF2-40B4-BE49-F238E27FC236}">
                  <a16:creationId xmlns:a16="http://schemas.microsoft.com/office/drawing/2014/main" id="{1F3A0B20-425E-4E99-8E3C-BF21537B64D0}"/>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8" name="Freeform 27">
              <a:extLst>
                <a:ext uri="{FF2B5EF4-FFF2-40B4-BE49-F238E27FC236}">
                  <a16:creationId xmlns:a16="http://schemas.microsoft.com/office/drawing/2014/main" id="{3C8B3C09-8360-47D9-A780-05C0BAE42C2F}"/>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9" name="Freeform 28">
              <a:extLst>
                <a:ext uri="{FF2B5EF4-FFF2-40B4-BE49-F238E27FC236}">
                  <a16:creationId xmlns:a16="http://schemas.microsoft.com/office/drawing/2014/main" id="{2242FD3B-B401-4275-ACA1-D1DC5D11379B}"/>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3" name="Group 512">
            <a:extLst>
              <a:ext uri="{FF2B5EF4-FFF2-40B4-BE49-F238E27FC236}">
                <a16:creationId xmlns:a16="http://schemas.microsoft.com/office/drawing/2014/main" id="{761DB719-870F-4938-A788-EFE661DB859E}"/>
              </a:ext>
            </a:extLst>
          </p:cNvPr>
          <p:cNvGrpSpPr/>
          <p:nvPr/>
        </p:nvGrpSpPr>
        <p:grpSpPr bwMode="black">
          <a:xfrm>
            <a:off x="8274672" y="3819016"/>
            <a:ext cx="810452" cy="212642"/>
            <a:chOff x="7458381" y="5575585"/>
            <a:chExt cx="830083" cy="225342"/>
          </a:xfrm>
          <a:solidFill>
            <a:srgbClr val="FFFFFF"/>
          </a:solidFill>
          <a:effectLst/>
        </p:grpSpPr>
        <p:sp>
          <p:nvSpPr>
            <p:cNvPr id="722" name="Freeform 21">
              <a:extLst>
                <a:ext uri="{FF2B5EF4-FFF2-40B4-BE49-F238E27FC236}">
                  <a16:creationId xmlns:a16="http://schemas.microsoft.com/office/drawing/2014/main" id="{C0C3DF59-C7E7-48B5-BA50-30BE5107AA96}"/>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3" name="Freeform 22">
              <a:extLst>
                <a:ext uri="{FF2B5EF4-FFF2-40B4-BE49-F238E27FC236}">
                  <a16:creationId xmlns:a16="http://schemas.microsoft.com/office/drawing/2014/main" id="{FB905013-D4CA-4FD0-B241-F24D8B315B1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4" name="Freeform 23">
              <a:extLst>
                <a:ext uri="{FF2B5EF4-FFF2-40B4-BE49-F238E27FC236}">
                  <a16:creationId xmlns:a16="http://schemas.microsoft.com/office/drawing/2014/main" id="{D537B17A-E425-433E-ACA9-167426F307A3}"/>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5" name="Freeform 24">
              <a:extLst>
                <a:ext uri="{FF2B5EF4-FFF2-40B4-BE49-F238E27FC236}">
                  <a16:creationId xmlns:a16="http://schemas.microsoft.com/office/drawing/2014/main" id="{E98A39F1-3E22-4543-B1AC-22C8D9488B06}"/>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6" name="Freeform 25">
              <a:extLst>
                <a:ext uri="{FF2B5EF4-FFF2-40B4-BE49-F238E27FC236}">
                  <a16:creationId xmlns:a16="http://schemas.microsoft.com/office/drawing/2014/main" id="{EAD541D7-011B-42E8-BAC8-3ED38AD9089C}"/>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7" name="Freeform 26">
              <a:extLst>
                <a:ext uri="{FF2B5EF4-FFF2-40B4-BE49-F238E27FC236}">
                  <a16:creationId xmlns:a16="http://schemas.microsoft.com/office/drawing/2014/main" id="{1DD6C480-8D49-443C-B691-139FFF145145}"/>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8" name="Freeform 27">
              <a:extLst>
                <a:ext uri="{FF2B5EF4-FFF2-40B4-BE49-F238E27FC236}">
                  <a16:creationId xmlns:a16="http://schemas.microsoft.com/office/drawing/2014/main" id="{0B12A8D5-E04F-494C-9B53-4ECD549F84B8}"/>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9" name="Freeform 28">
              <a:extLst>
                <a:ext uri="{FF2B5EF4-FFF2-40B4-BE49-F238E27FC236}">
                  <a16:creationId xmlns:a16="http://schemas.microsoft.com/office/drawing/2014/main" id="{2A94763F-0516-4A24-A646-01C52FA958D6}"/>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4" name="Group 513">
            <a:extLst>
              <a:ext uri="{FF2B5EF4-FFF2-40B4-BE49-F238E27FC236}">
                <a16:creationId xmlns:a16="http://schemas.microsoft.com/office/drawing/2014/main" id="{5CF33E67-EE5F-410F-B968-5F2A805451DE}"/>
              </a:ext>
            </a:extLst>
          </p:cNvPr>
          <p:cNvGrpSpPr/>
          <p:nvPr/>
        </p:nvGrpSpPr>
        <p:grpSpPr bwMode="black">
          <a:xfrm>
            <a:off x="7538895" y="4350756"/>
            <a:ext cx="747828" cy="186858"/>
            <a:chOff x="4872260" y="5575584"/>
            <a:chExt cx="765942" cy="198016"/>
          </a:xfrm>
          <a:solidFill>
            <a:srgbClr val="FFFFFF"/>
          </a:solidFill>
          <a:effectLst/>
        </p:grpSpPr>
        <p:sp>
          <p:nvSpPr>
            <p:cNvPr id="717" name="Freeform 30">
              <a:extLst>
                <a:ext uri="{FF2B5EF4-FFF2-40B4-BE49-F238E27FC236}">
                  <a16:creationId xmlns:a16="http://schemas.microsoft.com/office/drawing/2014/main" id="{C8F99C58-614D-487A-BA07-3C532A4F0EEE}"/>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8" name="Freeform 31">
              <a:extLst>
                <a:ext uri="{FF2B5EF4-FFF2-40B4-BE49-F238E27FC236}">
                  <a16:creationId xmlns:a16="http://schemas.microsoft.com/office/drawing/2014/main" id="{30590204-FC3C-4EE0-BDED-FF0D85FFF3E7}"/>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9" name="Freeform 32">
              <a:extLst>
                <a:ext uri="{FF2B5EF4-FFF2-40B4-BE49-F238E27FC236}">
                  <a16:creationId xmlns:a16="http://schemas.microsoft.com/office/drawing/2014/main" id="{C5F57F08-CC8B-42E9-BAFF-3833305B52A3}"/>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0" name="Freeform 33">
              <a:extLst>
                <a:ext uri="{FF2B5EF4-FFF2-40B4-BE49-F238E27FC236}">
                  <a16:creationId xmlns:a16="http://schemas.microsoft.com/office/drawing/2014/main" id="{025C7387-8361-4F83-843D-E938A7EC7621}"/>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1" name="Freeform 34">
              <a:extLst>
                <a:ext uri="{FF2B5EF4-FFF2-40B4-BE49-F238E27FC236}">
                  <a16:creationId xmlns:a16="http://schemas.microsoft.com/office/drawing/2014/main" id="{7F4C088B-45B0-43D1-9891-ACA58D7E0740}"/>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6" name="Group 5">
            <a:extLst>
              <a:ext uri="{FF2B5EF4-FFF2-40B4-BE49-F238E27FC236}">
                <a16:creationId xmlns:a16="http://schemas.microsoft.com/office/drawing/2014/main" id="{59499B2D-258C-41E8-A7EF-DD3D6890FC4A}"/>
              </a:ext>
            </a:extLst>
          </p:cNvPr>
          <p:cNvGrpSpPr/>
          <p:nvPr/>
        </p:nvGrpSpPr>
        <p:grpSpPr>
          <a:xfrm>
            <a:off x="6173775" y="4384849"/>
            <a:ext cx="1003623" cy="152766"/>
            <a:chOff x="6297571" y="4472277"/>
            <a:chExt cx="1023748" cy="155829"/>
          </a:xfrm>
        </p:grpSpPr>
        <p:sp>
          <p:nvSpPr>
            <p:cNvPr id="712" name="Freeform 20">
              <a:extLst>
                <a:ext uri="{FF2B5EF4-FFF2-40B4-BE49-F238E27FC236}">
                  <a16:creationId xmlns:a16="http://schemas.microsoft.com/office/drawing/2014/main" id="{3DC3E6A0-A8D8-4199-8F7C-E5FFA5F79B8D}"/>
                </a:ext>
              </a:extLst>
            </p:cNvPr>
            <p:cNvSpPr>
              <a:spLocks/>
            </p:cNvSpPr>
            <p:nvPr/>
          </p:nvSpPr>
          <p:spPr bwMode="black">
            <a:xfrm>
              <a:off x="6646155" y="4472277"/>
              <a:ext cx="99488" cy="15582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9" name="Freeform 17">
              <a:extLst>
                <a:ext uri="{FF2B5EF4-FFF2-40B4-BE49-F238E27FC236}">
                  <a16:creationId xmlns:a16="http://schemas.microsoft.com/office/drawing/2014/main" id="{00FC74F9-1DD0-4C72-8FDA-91545B1B195F}"/>
                </a:ext>
              </a:extLst>
            </p:cNvPr>
            <p:cNvSpPr>
              <a:spLocks noEditPoints="1"/>
            </p:cNvSpPr>
            <p:nvPr/>
          </p:nvSpPr>
          <p:spPr bwMode="black">
            <a:xfrm>
              <a:off x="6297571" y="4481243"/>
              <a:ext cx="128279" cy="146862"/>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0" name="Freeform 18">
              <a:extLst>
                <a:ext uri="{FF2B5EF4-FFF2-40B4-BE49-F238E27FC236}">
                  <a16:creationId xmlns:a16="http://schemas.microsoft.com/office/drawing/2014/main" id="{4B414358-CEC4-4168-8193-BAFCFC82F5A4}"/>
                </a:ext>
              </a:extLst>
            </p:cNvPr>
            <p:cNvSpPr>
              <a:spLocks noEditPoints="1"/>
            </p:cNvSpPr>
            <p:nvPr/>
          </p:nvSpPr>
          <p:spPr bwMode="black">
            <a:xfrm>
              <a:off x="6437366" y="4517726"/>
              <a:ext cx="91491" cy="110379"/>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1" name="Freeform 19">
              <a:extLst>
                <a:ext uri="{FF2B5EF4-FFF2-40B4-BE49-F238E27FC236}">
                  <a16:creationId xmlns:a16="http://schemas.microsoft.com/office/drawing/2014/main" id="{CEFC4366-0CFF-40D3-AEF3-4F77E71DA660}"/>
                </a:ext>
              </a:extLst>
            </p:cNvPr>
            <p:cNvSpPr>
              <a:spLocks/>
            </p:cNvSpPr>
            <p:nvPr/>
          </p:nvSpPr>
          <p:spPr bwMode="black">
            <a:xfrm>
              <a:off x="6552209" y="4520509"/>
              <a:ext cx="95969" cy="107596"/>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3" name="Freeform 21">
              <a:extLst>
                <a:ext uri="{FF2B5EF4-FFF2-40B4-BE49-F238E27FC236}">
                  <a16:creationId xmlns:a16="http://schemas.microsoft.com/office/drawing/2014/main" id="{C35CF26F-5FCA-4B08-8330-94361FAF92B7}"/>
                </a:ext>
              </a:extLst>
            </p:cNvPr>
            <p:cNvSpPr>
              <a:spLocks/>
            </p:cNvSpPr>
            <p:nvPr/>
          </p:nvSpPr>
          <p:spPr bwMode="black">
            <a:xfrm>
              <a:off x="6837877" y="4519891"/>
              <a:ext cx="96609" cy="108214"/>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4" name="Freeform 22">
              <a:extLst>
                <a:ext uri="{FF2B5EF4-FFF2-40B4-BE49-F238E27FC236}">
                  <a16:creationId xmlns:a16="http://schemas.microsoft.com/office/drawing/2014/main" id="{CCC24E7C-2EC5-48D2-B669-53D565E1A9D3}"/>
                </a:ext>
              </a:extLst>
            </p:cNvPr>
            <p:cNvSpPr>
              <a:spLocks/>
            </p:cNvSpPr>
            <p:nvPr/>
          </p:nvSpPr>
          <p:spPr bwMode="black">
            <a:xfrm>
              <a:off x="7017375" y="4517726"/>
              <a:ext cx="155559" cy="110380"/>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5" name="Freeform 23">
              <a:extLst>
                <a:ext uri="{FF2B5EF4-FFF2-40B4-BE49-F238E27FC236}">
                  <a16:creationId xmlns:a16="http://schemas.microsoft.com/office/drawing/2014/main" id="{7260DFB7-1D42-4AAA-BC50-EE3B09C088B0}"/>
                </a:ext>
              </a:extLst>
            </p:cNvPr>
            <p:cNvSpPr>
              <a:spLocks noEditPoints="1"/>
            </p:cNvSpPr>
            <p:nvPr/>
          </p:nvSpPr>
          <p:spPr bwMode="black">
            <a:xfrm>
              <a:off x="7178645" y="4517726"/>
              <a:ext cx="98848" cy="110379"/>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6" name="Rectangle 24">
              <a:extLst>
                <a:ext uri="{FF2B5EF4-FFF2-40B4-BE49-F238E27FC236}">
                  <a16:creationId xmlns:a16="http://schemas.microsoft.com/office/drawing/2014/main" id="{E79C42B6-B16B-4D00-9FCD-A83A643E24BD}"/>
                </a:ext>
              </a:extLst>
            </p:cNvPr>
            <p:cNvSpPr>
              <a:spLocks noChangeArrowheads="1"/>
            </p:cNvSpPr>
            <p:nvPr/>
          </p:nvSpPr>
          <p:spPr bwMode="black">
            <a:xfrm>
              <a:off x="7296367" y="4472277"/>
              <a:ext cx="24952" cy="155828"/>
            </a:xfrm>
            <a:prstGeom prst="rect">
              <a:avLst/>
            </a:pr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6" name="Group 515">
            <a:extLst>
              <a:ext uri="{FF2B5EF4-FFF2-40B4-BE49-F238E27FC236}">
                <a16:creationId xmlns:a16="http://schemas.microsoft.com/office/drawing/2014/main" id="{8B798A46-91A5-48DB-BD8A-2F1E5D8BDE52}"/>
              </a:ext>
            </a:extLst>
          </p:cNvPr>
          <p:cNvGrpSpPr/>
          <p:nvPr/>
        </p:nvGrpSpPr>
        <p:grpSpPr bwMode="black">
          <a:xfrm>
            <a:off x="4649465" y="2786487"/>
            <a:ext cx="1024904" cy="160611"/>
            <a:chOff x="891368" y="5611897"/>
            <a:chExt cx="1049730" cy="170204"/>
          </a:xfrm>
          <a:solidFill>
            <a:srgbClr val="FFFFFF"/>
          </a:solidFill>
          <a:effectLst/>
        </p:grpSpPr>
        <p:sp>
          <p:nvSpPr>
            <p:cNvPr id="700" name="Freeform 32">
              <a:extLst>
                <a:ext uri="{FF2B5EF4-FFF2-40B4-BE49-F238E27FC236}">
                  <a16:creationId xmlns:a16="http://schemas.microsoft.com/office/drawing/2014/main" id="{04FD6C3B-A586-4927-BEFD-A7676BC01390}"/>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1" name="Freeform 33">
              <a:extLst>
                <a:ext uri="{FF2B5EF4-FFF2-40B4-BE49-F238E27FC236}">
                  <a16:creationId xmlns:a16="http://schemas.microsoft.com/office/drawing/2014/main" id="{C7A9BF53-412F-4021-B92C-B3DD48D83454}"/>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2" name="Rectangle 34">
              <a:extLst>
                <a:ext uri="{FF2B5EF4-FFF2-40B4-BE49-F238E27FC236}">
                  <a16:creationId xmlns:a16="http://schemas.microsoft.com/office/drawing/2014/main" id="{6AE3AE0A-9195-48C2-99A3-896F71F41CFE}"/>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3" name="Freeform 35">
              <a:extLst>
                <a:ext uri="{FF2B5EF4-FFF2-40B4-BE49-F238E27FC236}">
                  <a16:creationId xmlns:a16="http://schemas.microsoft.com/office/drawing/2014/main" id="{1A307B59-EE40-4983-BE19-19CCBCD872B8}"/>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4" name="Freeform 36">
              <a:extLst>
                <a:ext uri="{FF2B5EF4-FFF2-40B4-BE49-F238E27FC236}">
                  <a16:creationId xmlns:a16="http://schemas.microsoft.com/office/drawing/2014/main" id="{3752AD51-39F9-4AD6-9186-EEA3CD411771}"/>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5" name="Freeform 37">
              <a:extLst>
                <a:ext uri="{FF2B5EF4-FFF2-40B4-BE49-F238E27FC236}">
                  <a16:creationId xmlns:a16="http://schemas.microsoft.com/office/drawing/2014/main" id="{B0A8A872-7E2E-44EA-AE27-F0E2FBBD1637}"/>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6" name="Freeform 38">
              <a:extLst>
                <a:ext uri="{FF2B5EF4-FFF2-40B4-BE49-F238E27FC236}">
                  <a16:creationId xmlns:a16="http://schemas.microsoft.com/office/drawing/2014/main" id="{13EC748D-D089-4A54-9FC9-EA1DB4AE17C6}"/>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7" name="Freeform 39">
              <a:extLst>
                <a:ext uri="{FF2B5EF4-FFF2-40B4-BE49-F238E27FC236}">
                  <a16:creationId xmlns:a16="http://schemas.microsoft.com/office/drawing/2014/main" id="{0A303CCF-2BCA-4BD1-BB84-0F48FFFA3AC2}"/>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8" name="Freeform 40">
              <a:extLst>
                <a:ext uri="{FF2B5EF4-FFF2-40B4-BE49-F238E27FC236}">
                  <a16:creationId xmlns:a16="http://schemas.microsoft.com/office/drawing/2014/main" id="{1964328C-8765-4576-BD05-B9CA89612D44}"/>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7" name="Group 516">
            <a:extLst>
              <a:ext uri="{FF2B5EF4-FFF2-40B4-BE49-F238E27FC236}">
                <a16:creationId xmlns:a16="http://schemas.microsoft.com/office/drawing/2014/main" id="{E2F0EB0A-9A71-440A-83EB-A95BF387EBC0}"/>
              </a:ext>
            </a:extLst>
          </p:cNvPr>
          <p:cNvGrpSpPr/>
          <p:nvPr/>
        </p:nvGrpSpPr>
        <p:grpSpPr bwMode="black">
          <a:xfrm>
            <a:off x="4691368" y="3821321"/>
            <a:ext cx="891962" cy="208035"/>
            <a:chOff x="9053746" y="4958394"/>
            <a:chExt cx="913569" cy="220459"/>
          </a:xfrm>
          <a:solidFill>
            <a:srgbClr val="FFFFFF"/>
          </a:solidFill>
          <a:effectLst/>
        </p:grpSpPr>
        <p:sp>
          <p:nvSpPr>
            <p:cNvPr id="692" name="Freeform 25">
              <a:extLst>
                <a:ext uri="{FF2B5EF4-FFF2-40B4-BE49-F238E27FC236}">
                  <a16:creationId xmlns:a16="http://schemas.microsoft.com/office/drawing/2014/main" id="{A9983107-7E76-46CC-AFB7-541EE2EB51FB}"/>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3" name="Freeform 26">
              <a:extLst>
                <a:ext uri="{FF2B5EF4-FFF2-40B4-BE49-F238E27FC236}">
                  <a16:creationId xmlns:a16="http://schemas.microsoft.com/office/drawing/2014/main" id="{400C036A-FF14-46B4-ABEC-1C208352FA1E}"/>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4" name="Freeform 27">
              <a:extLst>
                <a:ext uri="{FF2B5EF4-FFF2-40B4-BE49-F238E27FC236}">
                  <a16:creationId xmlns:a16="http://schemas.microsoft.com/office/drawing/2014/main" id="{94A75B35-9C69-4116-BD45-5190250BCF98}"/>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5" name="Freeform 28">
              <a:extLst>
                <a:ext uri="{FF2B5EF4-FFF2-40B4-BE49-F238E27FC236}">
                  <a16:creationId xmlns:a16="http://schemas.microsoft.com/office/drawing/2014/main" id="{4B8A21B8-4598-4E6D-AAB9-E6F7A61E8417}"/>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6" name="Freeform 29">
              <a:extLst>
                <a:ext uri="{FF2B5EF4-FFF2-40B4-BE49-F238E27FC236}">
                  <a16:creationId xmlns:a16="http://schemas.microsoft.com/office/drawing/2014/main" id="{04209A5A-881C-4CDD-8539-A049025BCD8D}"/>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7" name="Freeform 30">
              <a:extLst>
                <a:ext uri="{FF2B5EF4-FFF2-40B4-BE49-F238E27FC236}">
                  <a16:creationId xmlns:a16="http://schemas.microsoft.com/office/drawing/2014/main" id="{7F941F70-B135-4EE8-AC2E-7E2E3968DD89}"/>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8" name="Freeform 31">
              <a:extLst>
                <a:ext uri="{FF2B5EF4-FFF2-40B4-BE49-F238E27FC236}">
                  <a16:creationId xmlns:a16="http://schemas.microsoft.com/office/drawing/2014/main" id="{DA703358-9490-41FB-92E6-76F24698C6DA}"/>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9" name="Freeform 32">
              <a:extLst>
                <a:ext uri="{FF2B5EF4-FFF2-40B4-BE49-F238E27FC236}">
                  <a16:creationId xmlns:a16="http://schemas.microsoft.com/office/drawing/2014/main" id="{EE396A94-626A-48D0-A59D-C2256CA69E8C}"/>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8" name="Group 517">
            <a:extLst>
              <a:ext uri="{FF2B5EF4-FFF2-40B4-BE49-F238E27FC236}">
                <a16:creationId xmlns:a16="http://schemas.microsoft.com/office/drawing/2014/main" id="{78758301-2713-49E0-97AE-5246A59050F0}"/>
              </a:ext>
            </a:extLst>
          </p:cNvPr>
          <p:cNvGrpSpPr/>
          <p:nvPr/>
        </p:nvGrpSpPr>
        <p:grpSpPr bwMode="black">
          <a:xfrm>
            <a:off x="4796723" y="4848323"/>
            <a:ext cx="845835" cy="171005"/>
            <a:chOff x="5513886" y="4978012"/>
            <a:chExt cx="866327" cy="181218"/>
          </a:xfrm>
          <a:solidFill>
            <a:srgbClr val="FFFFFF"/>
          </a:solidFill>
          <a:effectLst/>
        </p:grpSpPr>
        <p:sp>
          <p:nvSpPr>
            <p:cNvPr id="685" name="Freeform 29">
              <a:extLst>
                <a:ext uri="{FF2B5EF4-FFF2-40B4-BE49-F238E27FC236}">
                  <a16:creationId xmlns:a16="http://schemas.microsoft.com/office/drawing/2014/main" id="{26AFF426-47FE-4C67-BCE6-F9A9FD5AB69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6" name="Freeform 30">
              <a:extLst>
                <a:ext uri="{FF2B5EF4-FFF2-40B4-BE49-F238E27FC236}">
                  <a16:creationId xmlns:a16="http://schemas.microsoft.com/office/drawing/2014/main" id="{CF8FF6FA-726C-4849-8940-6FA8E4270DEE}"/>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7" name="Freeform 31">
              <a:extLst>
                <a:ext uri="{FF2B5EF4-FFF2-40B4-BE49-F238E27FC236}">
                  <a16:creationId xmlns:a16="http://schemas.microsoft.com/office/drawing/2014/main" id="{B09576DC-B243-4DEE-8AC4-06B8A09E6E61}"/>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8" name="Freeform 32">
              <a:extLst>
                <a:ext uri="{FF2B5EF4-FFF2-40B4-BE49-F238E27FC236}">
                  <a16:creationId xmlns:a16="http://schemas.microsoft.com/office/drawing/2014/main" id="{85AFBCDD-6E68-4A58-8209-B91FF712667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9" name="Freeform 551">
              <a:extLst>
                <a:ext uri="{FF2B5EF4-FFF2-40B4-BE49-F238E27FC236}">
                  <a16:creationId xmlns:a16="http://schemas.microsoft.com/office/drawing/2014/main" id="{5005A484-77D8-46C7-93B0-B12374AF7450}"/>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0" name="Freeform 552">
              <a:extLst>
                <a:ext uri="{FF2B5EF4-FFF2-40B4-BE49-F238E27FC236}">
                  <a16:creationId xmlns:a16="http://schemas.microsoft.com/office/drawing/2014/main" id="{8732CB1A-C2E0-47D0-A48C-44FD30A7A2E7}"/>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1" name="Freeform 553">
              <a:extLst>
                <a:ext uri="{FF2B5EF4-FFF2-40B4-BE49-F238E27FC236}">
                  <a16:creationId xmlns:a16="http://schemas.microsoft.com/office/drawing/2014/main" id="{6164708C-CE7A-44CC-A24C-ACDD6E650D6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9" name="Group 518">
            <a:extLst>
              <a:ext uri="{FF2B5EF4-FFF2-40B4-BE49-F238E27FC236}">
                <a16:creationId xmlns:a16="http://schemas.microsoft.com/office/drawing/2014/main" id="{9F63A204-6DAC-4F2E-A9F0-DC6AFE00CD6C}"/>
              </a:ext>
            </a:extLst>
          </p:cNvPr>
          <p:cNvGrpSpPr/>
          <p:nvPr/>
        </p:nvGrpSpPr>
        <p:grpSpPr bwMode="black">
          <a:xfrm>
            <a:off x="6141160" y="4856075"/>
            <a:ext cx="564357" cy="155499"/>
            <a:chOff x="4664767" y="4986232"/>
            <a:chExt cx="578026" cy="164783"/>
          </a:xfrm>
          <a:solidFill>
            <a:srgbClr val="FFFFFF"/>
          </a:solidFill>
          <a:effectLst/>
        </p:grpSpPr>
        <p:sp>
          <p:nvSpPr>
            <p:cNvPr id="680" name="Freeform 22">
              <a:extLst>
                <a:ext uri="{FF2B5EF4-FFF2-40B4-BE49-F238E27FC236}">
                  <a16:creationId xmlns:a16="http://schemas.microsoft.com/office/drawing/2014/main" id="{8091695E-392D-4FD2-A56C-EE59C19D70E2}"/>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1" name="Freeform 23">
              <a:extLst>
                <a:ext uri="{FF2B5EF4-FFF2-40B4-BE49-F238E27FC236}">
                  <a16:creationId xmlns:a16="http://schemas.microsoft.com/office/drawing/2014/main" id="{45D2F3F7-6F4C-4C72-ADB7-F5FE23C02340}"/>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2" name="Freeform 24">
              <a:extLst>
                <a:ext uri="{FF2B5EF4-FFF2-40B4-BE49-F238E27FC236}">
                  <a16:creationId xmlns:a16="http://schemas.microsoft.com/office/drawing/2014/main" id="{C367A467-A7D6-4609-9D23-F2978518C52D}"/>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3" name="Freeform 25">
              <a:extLst>
                <a:ext uri="{FF2B5EF4-FFF2-40B4-BE49-F238E27FC236}">
                  <a16:creationId xmlns:a16="http://schemas.microsoft.com/office/drawing/2014/main" id="{E5206B62-6715-4969-88C0-833D5751E945}"/>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4" name="Freeform 26">
              <a:extLst>
                <a:ext uri="{FF2B5EF4-FFF2-40B4-BE49-F238E27FC236}">
                  <a16:creationId xmlns:a16="http://schemas.microsoft.com/office/drawing/2014/main" id="{E0F3B034-EBF7-4374-B7DD-7F3E2F4E0C4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0" name="Group 519">
            <a:extLst>
              <a:ext uri="{FF2B5EF4-FFF2-40B4-BE49-F238E27FC236}">
                <a16:creationId xmlns:a16="http://schemas.microsoft.com/office/drawing/2014/main" id="{2B3833D4-8DFF-4820-A340-2FD2239C4F7C}"/>
              </a:ext>
            </a:extLst>
          </p:cNvPr>
          <p:cNvGrpSpPr/>
          <p:nvPr/>
        </p:nvGrpSpPr>
        <p:grpSpPr bwMode="black">
          <a:xfrm>
            <a:off x="8109023" y="5395371"/>
            <a:ext cx="976101" cy="185744"/>
            <a:chOff x="1502088" y="4970205"/>
            <a:chExt cx="999744" cy="196837"/>
          </a:xfrm>
          <a:solidFill>
            <a:srgbClr val="FFFFFF"/>
          </a:solidFill>
          <a:effectLst/>
        </p:grpSpPr>
        <p:sp>
          <p:nvSpPr>
            <p:cNvPr id="675" name="Freeform 19">
              <a:extLst>
                <a:ext uri="{FF2B5EF4-FFF2-40B4-BE49-F238E27FC236}">
                  <a16:creationId xmlns:a16="http://schemas.microsoft.com/office/drawing/2014/main" id="{74BA912E-F6A8-49BF-B6B8-22617CE530D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6" name="Freeform 20">
              <a:extLst>
                <a:ext uri="{FF2B5EF4-FFF2-40B4-BE49-F238E27FC236}">
                  <a16:creationId xmlns:a16="http://schemas.microsoft.com/office/drawing/2014/main" id="{748F07C7-2B9A-4A60-871E-872452E8E945}"/>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7" name="Freeform 21">
              <a:extLst>
                <a:ext uri="{FF2B5EF4-FFF2-40B4-BE49-F238E27FC236}">
                  <a16:creationId xmlns:a16="http://schemas.microsoft.com/office/drawing/2014/main" id="{B43E8C7F-BC23-404C-BD6E-5E827C7715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8" name="Freeform 22">
              <a:extLst>
                <a:ext uri="{FF2B5EF4-FFF2-40B4-BE49-F238E27FC236}">
                  <a16:creationId xmlns:a16="http://schemas.microsoft.com/office/drawing/2014/main" id="{43FF9CEC-A8F7-457D-ADAE-A0ACF7D4BEDE}"/>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9" name="Freeform 23">
              <a:extLst>
                <a:ext uri="{FF2B5EF4-FFF2-40B4-BE49-F238E27FC236}">
                  <a16:creationId xmlns:a16="http://schemas.microsoft.com/office/drawing/2014/main" id="{0DF4C8DF-DCFC-46E7-83BA-57D4DF17ADBD}"/>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1" name="Group 520">
            <a:extLst>
              <a:ext uri="{FF2B5EF4-FFF2-40B4-BE49-F238E27FC236}">
                <a16:creationId xmlns:a16="http://schemas.microsoft.com/office/drawing/2014/main" id="{B0446443-F0A6-4ECB-9766-B60DFA5AF840}"/>
              </a:ext>
            </a:extLst>
          </p:cNvPr>
          <p:cNvGrpSpPr/>
          <p:nvPr/>
        </p:nvGrpSpPr>
        <p:grpSpPr bwMode="black">
          <a:xfrm>
            <a:off x="5781203" y="3782184"/>
            <a:ext cx="742547" cy="286306"/>
            <a:chOff x="6651306" y="4916921"/>
            <a:chExt cx="760536" cy="303406"/>
          </a:xfrm>
          <a:solidFill>
            <a:srgbClr val="FFFFFF"/>
          </a:solidFill>
          <a:effectLst/>
        </p:grpSpPr>
        <p:sp>
          <p:nvSpPr>
            <p:cNvPr id="670" name="Freeform 18">
              <a:extLst>
                <a:ext uri="{FF2B5EF4-FFF2-40B4-BE49-F238E27FC236}">
                  <a16:creationId xmlns:a16="http://schemas.microsoft.com/office/drawing/2014/main" id="{F0CA4DED-390B-4038-AEA9-F94BBD3AEDA6}"/>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1" name="Freeform 19">
              <a:extLst>
                <a:ext uri="{FF2B5EF4-FFF2-40B4-BE49-F238E27FC236}">
                  <a16:creationId xmlns:a16="http://schemas.microsoft.com/office/drawing/2014/main" id="{3173D573-3440-49D3-93E8-A890BC770C54}"/>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2" name="Freeform 20">
              <a:extLst>
                <a:ext uri="{FF2B5EF4-FFF2-40B4-BE49-F238E27FC236}">
                  <a16:creationId xmlns:a16="http://schemas.microsoft.com/office/drawing/2014/main" id="{DB3AC298-6216-4189-8A46-2CE381C5E1D8}"/>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3" name="Freeform 21">
              <a:extLst>
                <a:ext uri="{FF2B5EF4-FFF2-40B4-BE49-F238E27FC236}">
                  <a16:creationId xmlns:a16="http://schemas.microsoft.com/office/drawing/2014/main" id="{709A126B-317C-4C0F-87B7-6980C1A6F438}"/>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4" name="Freeform 22">
              <a:extLst>
                <a:ext uri="{FF2B5EF4-FFF2-40B4-BE49-F238E27FC236}">
                  <a16:creationId xmlns:a16="http://schemas.microsoft.com/office/drawing/2014/main" id="{E2796C12-AF62-411A-A5AD-84DCDC4BED29}"/>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2" name="Group 521">
            <a:extLst>
              <a:ext uri="{FF2B5EF4-FFF2-40B4-BE49-F238E27FC236}">
                <a16:creationId xmlns:a16="http://schemas.microsoft.com/office/drawing/2014/main" id="{48E0F5CF-724B-4698-BA81-DE61994EED94}"/>
              </a:ext>
            </a:extLst>
          </p:cNvPr>
          <p:cNvGrpSpPr/>
          <p:nvPr/>
        </p:nvGrpSpPr>
        <p:grpSpPr bwMode="black">
          <a:xfrm>
            <a:off x="3131270" y="4819820"/>
            <a:ext cx="1166855" cy="228011"/>
            <a:chOff x="3393928" y="4967561"/>
            <a:chExt cx="999744" cy="202126"/>
          </a:xfrm>
          <a:solidFill>
            <a:srgbClr val="FFFFFF"/>
          </a:solidFill>
          <a:effectLst/>
        </p:grpSpPr>
        <p:sp>
          <p:nvSpPr>
            <p:cNvPr id="661" name="Freeform 27">
              <a:extLst>
                <a:ext uri="{FF2B5EF4-FFF2-40B4-BE49-F238E27FC236}">
                  <a16:creationId xmlns:a16="http://schemas.microsoft.com/office/drawing/2014/main" id="{3E463591-421B-46DF-B0B3-89868F5ED47F}"/>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2" name="Freeform 28">
              <a:extLst>
                <a:ext uri="{FF2B5EF4-FFF2-40B4-BE49-F238E27FC236}">
                  <a16:creationId xmlns:a16="http://schemas.microsoft.com/office/drawing/2014/main" id="{6CEF8C20-F148-416C-AFC1-3954C18C0365}"/>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3" name="Rectangle 29">
              <a:extLst>
                <a:ext uri="{FF2B5EF4-FFF2-40B4-BE49-F238E27FC236}">
                  <a16:creationId xmlns:a16="http://schemas.microsoft.com/office/drawing/2014/main" id="{B9EF7620-F75E-4FAC-9517-510C563C2D2A}"/>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4" name="Freeform 30">
              <a:extLst>
                <a:ext uri="{FF2B5EF4-FFF2-40B4-BE49-F238E27FC236}">
                  <a16:creationId xmlns:a16="http://schemas.microsoft.com/office/drawing/2014/main" id="{714CDE2F-3E08-4392-8B08-1FEEBEB51A5C}"/>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5" name="Freeform 31">
              <a:extLst>
                <a:ext uri="{FF2B5EF4-FFF2-40B4-BE49-F238E27FC236}">
                  <a16:creationId xmlns:a16="http://schemas.microsoft.com/office/drawing/2014/main" id="{44559B12-A86B-4E9A-A426-B6A0F95EFE31}"/>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6" name="Freeform 32">
              <a:extLst>
                <a:ext uri="{FF2B5EF4-FFF2-40B4-BE49-F238E27FC236}">
                  <a16:creationId xmlns:a16="http://schemas.microsoft.com/office/drawing/2014/main" id="{3090EA3C-0BD1-457C-965A-532B8C954D62}"/>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7" name="Freeform 33">
              <a:extLst>
                <a:ext uri="{FF2B5EF4-FFF2-40B4-BE49-F238E27FC236}">
                  <a16:creationId xmlns:a16="http://schemas.microsoft.com/office/drawing/2014/main" id="{5433C7D5-8949-4F7D-895D-E6705E96127C}"/>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8" name="Freeform 34">
              <a:extLst>
                <a:ext uri="{FF2B5EF4-FFF2-40B4-BE49-F238E27FC236}">
                  <a16:creationId xmlns:a16="http://schemas.microsoft.com/office/drawing/2014/main" id="{359DEB49-FBA9-4B6C-9061-CD54EE4563E5}"/>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9" name="Freeform 35">
              <a:extLst>
                <a:ext uri="{FF2B5EF4-FFF2-40B4-BE49-F238E27FC236}">
                  <a16:creationId xmlns:a16="http://schemas.microsoft.com/office/drawing/2014/main" id="{B4B5558D-F060-4BD2-91C7-D5CD86BCC007}"/>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3" name="Group 522">
            <a:extLst>
              <a:ext uri="{FF2B5EF4-FFF2-40B4-BE49-F238E27FC236}">
                <a16:creationId xmlns:a16="http://schemas.microsoft.com/office/drawing/2014/main" id="{D049F36F-FE0E-4357-858E-0CCA0050FF34}"/>
              </a:ext>
            </a:extLst>
          </p:cNvPr>
          <p:cNvGrpSpPr/>
          <p:nvPr/>
        </p:nvGrpSpPr>
        <p:grpSpPr bwMode="black">
          <a:xfrm>
            <a:off x="3131269" y="4361736"/>
            <a:ext cx="548403" cy="175877"/>
            <a:chOff x="10238410" y="4967852"/>
            <a:chExt cx="561691" cy="186381"/>
          </a:xfrm>
          <a:solidFill>
            <a:srgbClr val="FFFFFF"/>
          </a:solidFill>
          <a:effectLst/>
        </p:grpSpPr>
        <p:sp>
          <p:nvSpPr>
            <p:cNvPr id="656" name="Freeform 34">
              <a:extLst>
                <a:ext uri="{FF2B5EF4-FFF2-40B4-BE49-F238E27FC236}">
                  <a16:creationId xmlns:a16="http://schemas.microsoft.com/office/drawing/2014/main" id="{C157241C-ADF2-44A4-BD39-4B310A622FE7}"/>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7" name="Freeform 35">
              <a:extLst>
                <a:ext uri="{FF2B5EF4-FFF2-40B4-BE49-F238E27FC236}">
                  <a16:creationId xmlns:a16="http://schemas.microsoft.com/office/drawing/2014/main" id="{77C38A20-A6A4-4D05-8688-CEABF254FD85}"/>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8" name="Freeform 36">
              <a:extLst>
                <a:ext uri="{FF2B5EF4-FFF2-40B4-BE49-F238E27FC236}">
                  <a16:creationId xmlns:a16="http://schemas.microsoft.com/office/drawing/2014/main" id="{35C41135-2374-45F7-87D4-504C2A44A57A}"/>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9" name="Rectangle 37">
              <a:extLst>
                <a:ext uri="{FF2B5EF4-FFF2-40B4-BE49-F238E27FC236}">
                  <a16:creationId xmlns:a16="http://schemas.microsoft.com/office/drawing/2014/main" id="{066DFDF0-0CB5-4F2F-8D91-69E8C87BB5B3}"/>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0" name="Freeform 38">
              <a:extLst>
                <a:ext uri="{FF2B5EF4-FFF2-40B4-BE49-F238E27FC236}">
                  <a16:creationId xmlns:a16="http://schemas.microsoft.com/office/drawing/2014/main" id="{0E358E9D-6246-4A63-9575-D84B469F73F5}"/>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4" name="Group 523">
            <a:extLst>
              <a:ext uri="{FF2B5EF4-FFF2-40B4-BE49-F238E27FC236}">
                <a16:creationId xmlns:a16="http://schemas.microsoft.com/office/drawing/2014/main" id="{880385DD-E224-4407-995E-91B17B5C6807}"/>
              </a:ext>
            </a:extLst>
          </p:cNvPr>
          <p:cNvGrpSpPr/>
          <p:nvPr/>
        </p:nvGrpSpPr>
        <p:grpSpPr bwMode="black">
          <a:xfrm>
            <a:off x="3131269" y="2759683"/>
            <a:ext cx="1073711" cy="214219"/>
            <a:chOff x="7682933" y="4955117"/>
            <a:chExt cx="1099718" cy="227012"/>
          </a:xfrm>
          <a:solidFill>
            <a:srgbClr val="FFFFFF"/>
          </a:solidFill>
          <a:effectLst/>
        </p:grpSpPr>
        <p:sp>
          <p:nvSpPr>
            <p:cNvPr id="647" name="Freeform 22">
              <a:extLst>
                <a:ext uri="{FF2B5EF4-FFF2-40B4-BE49-F238E27FC236}">
                  <a16:creationId xmlns:a16="http://schemas.microsoft.com/office/drawing/2014/main" id="{BB382998-9555-4D0E-9C13-765D20567428}"/>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8" name="Freeform 23">
              <a:extLst>
                <a:ext uri="{FF2B5EF4-FFF2-40B4-BE49-F238E27FC236}">
                  <a16:creationId xmlns:a16="http://schemas.microsoft.com/office/drawing/2014/main" id="{32382120-12E5-4CE5-8D0B-8C1CD0734E73}"/>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9" name="Freeform 24">
              <a:extLst>
                <a:ext uri="{FF2B5EF4-FFF2-40B4-BE49-F238E27FC236}">
                  <a16:creationId xmlns:a16="http://schemas.microsoft.com/office/drawing/2014/main" id="{5CCF428D-9513-4144-908C-2A4FD48AAFA2}"/>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0" name="Freeform 25">
              <a:extLst>
                <a:ext uri="{FF2B5EF4-FFF2-40B4-BE49-F238E27FC236}">
                  <a16:creationId xmlns:a16="http://schemas.microsoft.com/office/drawing/2014/main" id="{241C1A12-F3E1-4ACD-953B-5952601A335E}"/>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1" name="Freeform 26">
              <a:extLst>
                <a:ext uri="{FF2B5EF4-FFF2-40B4-BE49-F238E27FC236}">
                  <a16:creationId xmlns:a16="http://schemas.microsoft.com/office/drawing/2014/main" id="{15E456E0-A22E-4A66-B498-49539C00DA6D}"/>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2" name="Freeform 27">
              <a:extLst>
                <a:ext uri="{FF2B5EF4-FFF2-40B4-BE49-F238E27FC236}">
                  <a16:creationId xmlns:a16="http://schemas.microsoft.com/office/drawing/2014/main" id="{EF6986CF-A346-4B89-B4C3-EA0EFD6966A1}"/>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3" name="Freeform 28">
              <a:extLst>
                <a:ext uri="{FF2B5EF4-FFF2-40B4-BE49-F238E27FC236}">
                  <a16:creationId xmlns:a16="http://schemas.microsoft.com/office/drawing/2014/main" id="{A98A68A6-85B8-4F5D-80B9-C85A67A229FC}"/>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4" name="Freeform 29">
              <a:extLst>
                <a:ext uri="{FF2B5EF4-FFF2-40B4-BE49-F238E27FC236}">
                  <a16:creationId xmlns:a16="http://schemas.microsoft.com/office/drawing/2014/main" id="{2820A778-CA15-49C1-967D-87C072A3EF48}"/>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5" name="Freeform 30">
              <a:extLst>
                <a:ext uri="{FF2B5EF4-FFF2-40B4-BE49-F238E27FC236}">
                  <a16:creationId xmlns:a16="http://schemas.microsoft.com/office/drawing/2014/main" id="{94F44F81-1283-4441-9B3F-BAC398A44168}"/>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5" name="Group 524">
            <a:extLst>
              <a:ext uri="{FF2B5EF4-FFF2-40B4-BE49-F238E27FC236}">
                <a16:creationId xmlns:a16="http://schemas.microsoft.com/office/drawing/2014/main" id="{4CE295C3-B56D-4733-A511-68B3197E821F}"/>
              </a:ext>
            </a:extLst>
          </p:cNvPr>
          <p:cNvGrpSpPr/>
          <p:nvPr/>
        </p:nvGrpSpPr>
        <p:grpSpPr bwMode="black">
          <a:xfrm>
            <a:off x="5444960" y="4358716"/>
            <a:ext cx="341635" cy="178898"/>
            <a:chOff x="2772926" y="4973833"/>
            <a:chExt cx="349910" cy="189581"/>
          </a:xfrm>
          <a:solidFill>
            <a:srgbClr val="FFFFFF"/>
          </a:solidFill>
          <a:effectLst/>
        </p:grpSpPr>
        <p:sp>
          <p:nvSpPr>
            <p:cNvPr id="644" name="Freeform 21">
              <a:extLst>
                <a:ext uri="{FF2B5EF4-FFF2-40B4-BE49-F238E27FC236}">
                  <a16:creationId xmlns:a16="http://schemas.microsoft.com/office/drawing/2014/main" id="{2B913CB0-F66C-447D-9E49-EE82C747F6FC}"/>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5" name="Freeform 22">
              <a:extLst>
                <a:ext uri="{FF2B5EF4-FFF2-40B4-BE49-F238E27FC236}">
                  <a16:creationId xmlns:a16="http://schemas.microsoft.com/office/drawing/2014/main" id="{3E7254C1-CBB7-4424-85A3-A7AD32882A1C}"/>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6" name="Freeform 23">
              <a:extLst>
                <a:ext uri="{FF2B5EF4-FFF2-40B4-BE49-F238E27FC236}">
                  <a16:creationId xmlns:a16="http://schemas.microsoft.com/office/drawing/2014/main" id="{82754E89-C09C-46F1-B9BC-EDF888770262}"/>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6" name="Group 525">
            <a:extLst>
              <a:ext uri="{FF2B5EF4-FFF2-40B4-BE49-F238E27FC236}">
                <a16:creationId xmlns:a16="http://schemas.microsoft.com/office/drawing/2014/main" id="{32AF0081-6DAF-426C-8F01-6C3A3B6520D5}"/>
              </a:ext>
            </a:extLst>
          </p:cNvPr>
          <p:cNvGrpSpPr/>
          <p:nvPr/>
        </p:nvGrpSpPr>
        <p:grpSpPr bwMode="black">
          <a:xfrm>
            <a:off x="7205566" y="3278530"/>
            <a:ext cx="1060644" cy="203395"/>
            <a:chOff x="5953627" y="6205329"/>
            <a:chExt cx="1086337" cy="215543"/>
          </a:xfrm>
          <a:solidFill>
            <a:srgbClr val="FFFFFF"/>
          </a:solidFill>
          <a:effectLst/>
        </p:grpSpPr>
        <p:sp>
          <p:nvSpPr>
            <p:cNvPr id="633" name="Freeform 24">
              <a:extLst>
                <a:ext uri="{FF2B5EF4-FFF2-40B4-BE49-F238E27FC236}">
                  <a16:creationId xmlns:a16="http://schemas.microsoft.com/office/drawing/2014/main" id="{BF63B6DD-788E-4CF9-9F12-1F3CEC3E4371}"/>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4" name="Freeform 25">
              <a:extLst>
                <a:ext uri="{FF2B5EF4-FFF2-40B4-BE49-F238E27FC236}">
                  <a16:creationId xmlns:a16="http://schemas.microsoft.com/office/drawing/2014/main" id="{0499FB00-7856-4302-B7BE-476471F16AFF}"/>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5" name="Freeform 26">
              <a:extLst>
                <a:ext uri="{FF2B5EF4-FFF2-40B4-BE49-F238E27FC236}">
                  <a16:creationId xmlns:a16="http://schemas.microsoft.com/office/drawing/2014/main" id="{68C157FD-6139-4F5E-9CB0-819E614ED68C}"/>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6" name="Freeform 27">
              <a:extLst>
                <a:ext uri="{FF2B5EF4-FFF2-40B4-BE49-F238E27FC236}">
                  <a16:creationId xmlns:a16="http://schemas.microsoft.com/office/drawing/2014/main" id="{B9329426-852E-41A3-9569-0CD58ED3CE59}"/>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7" name="Freeform 28">
              <a:extLst>
                <a:ext uri="{FF2B5EF4-FFF2-40B4-BE49-F238E27FC236}">
                  <a16:creationId xmlns:a16="http://schemas.microsoft.com/office/drawing/2014/main" id="{A84C4922-54FA-4BD2-90F8-55D6C5D498E3}"/>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8" name="Freeform 29">
              <a:extLst>
                <a:ext uri="{FF2B5EF4-FFF2-40B4-BE49-F238E27FC236}">
                  <a16:creationId xmlns:a16="http://schemas.microsoft.com/office/drawing/2014/main" id="{769A252F-1EC2-46B5-A364-0BF0DC88F366}"/>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9" name="Freeform 30">
              <a:extLst>
                <a:ext uri="{FF2B5EF4-FFF2-40B4-BE49-F238E27FC236}">
                  <a16:creationId xmlns:a16="http://schemas.microsoft.com/office/drawing/2014/main" id="{39F7D72C-5EEF-43E8-958B-899F0F948829}"/>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0" name="Freeform 31">
              <a:extLst>
                <a:ext uri="{FF2B5EF4-FFF2-40B4-BE49-F238E27FC236}">
                  <a16:creationId xmlns:a16="http://schemas.microsoft.com/office/drawing/2014/main" id="{135DDA94-C234-4EAB-BC82-8C3D7050C56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1" name="Rectangle 32">
              <a:extLst>
                <a:ext uri="{FF2B5EF4-FFF2-40B4-BE49-F238E27FC236}">
                  <a16:creationId xmlns:a16="http://schemas.microsoft.com/office/drawing/2014/main" id="{C68D8D06-9C3E-484B-BEFB-6094FDFF3578}"/>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2" name="Freeform 33">
              <a:extLst>
                <a:ext uri="{FF2B5EF4-FFF2-40B4-BE49-F238E27FC236}">
                  <a16:creationId xmlns:a16="http://schemas.microsoft.com/office/drawing/2014/main" id="{B745A07B-B4F1-46C7-A57E-C477CF5DB1C8}"/>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3" name="Freeform 34">
              <a:extLst>
                <a:ext uri="{FF2B5EF4-FFF2-40B4-BE49-F238E27FC236}">
                  <a16:creationId xmlns:a16="http://schemas.microsoft.com/office/drawing/2014/main" id="{65EC4941-BF5B-48FB-A855-5C199BD7A8D2}"/>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7" name="Group 526">
            <a:extLst>
              <a:ext uri="{FF2B5EF4-FFF2-40B4-BE49-F238E27FC236}">
                <a16:creationId xmlns:a16="http://schemas.microsoft.com/office/drawing/2014/main" id="{87C84525-CBEF-4B87-98B0-5E51310BAF84}"/>
              </a:ext>
            </a:extLst>
          </p:cNvPr>
          <p:cNvGrpSpPr/>
          <p:nvPr/>
        </p:nvGrpSpPr>
        <p:grpSpPr bwMode="black">
          <a:xfrm>
            <a:off x="6118853" y="2708049"/>
            <a:ext cx="897388" cy="317486"/>
            <a:chOff x="7376591" y="6134773"/>
            <a:chExt cx="919129" cy="336446"/>
          </a:xfrm>
          <a:solidFill>
            <a:srgbClr val="FFFFFF"/>
          </a:solidFill>
          <a:effectLst/>
        </p:grpSpPr>
        <p:sp>
          <p:nvSpPr>
            <p:cNvPr id="626" name="Freeform 24">
              <a:extLst>
                <a:ext uri="{FF2B5EF4-FFF2-40B4-BE49-F238E27FC236}">
                  <a16:creationId xmlns:a16="http://schemas.microsoft.com/office/drawing/2014/main" id="{F2025159-41CA-474B-A98C-26D227FD1FFF}"/>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7" name="Freeform 25">
              <a:extLst>
                <a:ext uri="{FF2B5EF4-FFF2-40B4-BE49-F238E27FC236}">
                  <a16:creationId xmlns:a16="http://schemas.microsoft.com/office/drawing/2014/main" id="{ABEBDA8F-D08E-4F83-A00E-BD03724929BF}"/>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8" name="Freeform 26">
              <a:extLst>
                <a:ext uri="{FF2B5EF4-FFF2-40B4-BE49-F238E27FC236}">
                  <a16:creationId xmlns:a16="http://schemas.microsoft.com/office/drawing/2014/main" id="{8E0862F1-2D0E-43E9-8544-11A415338FF5}"/>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9" name="Freeform 27">
              <a:extLst>
                <a:ext uri="{FF2B5EF4-FFF2-40B4-BE49-F238E27FC236}">
                  <a16:creationId xmlns:a16="http://schemas.microsoft.com/office/drawing/2014/main" id="{CE72D185-CA89-477D-834E-9594094230F5}"/>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0" name="Freeform 28">
              <a:extLst>
                <a:ext uri="{FF2B5EF4-FFF2-40B4-BE49-F238E27FC236}">
                  <a16:creationId xmlns:a16="http://schemas.microsoft.com/office/drawing/2014/main" id="{CA47A7EF-415D-4A38-92B7-FA8BC0A829AE}"/>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1" name="Freeform 29">
              <a:extLst>
                <a:ext uri="{FF2B5EF4-FFF2-40B4-BE49-F238E27FC236}">
                  <a16:creationId xmlns:a16="http://schemas.microsoft.com/office/drawing/2014/main" id="{23E93F5F-2ACD-4C52-ADBF-BE7A9BDD38A4}"/>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2" name="Freeform 30">
              <a:extLst>
                <a:ext uri="{FF2B5EF4-FFF2-40B4-BE49-F238E27FC236}">
                  <a16:creationId xmlns:a16="http://schemas.microsoft.com/office/drawing/2014/main" id="{48699808-2AC1-4DA4-816E-A1E39CCDBF03}"/>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8" name="Group 527">
            <a:extLst>
              <a:ext uri="{FF2B5EF4-FFF2-40B4-BE49-F238E27FC236}">
                <a16:creationId xmlns:a16="http://schemas.microsoft.com/office/drawing/2014/main" id="{8FB6C269-E2A0-4E04-8BCB-0B1FE08AB153}"/>
              </a:ext>
            </a:extLst>
          </p:cNvPr>
          <p:cNvGrpSpPr/>
          <p:nvPr/>
        </p:nvGrpSpPr>
        <p:grpSpPr bwMode="black">
          <a:xfrm>
            <a:off x="7204119" y="4845352"/>
            <a:ext cx="697971" cy="176947"/>
            <a:chOff x="420233" y="6191684"/>
            <a:chExt cx="714879" cy="187513"/>
          </a:xfrm>
          <a:solidFill>
            <a:srgbClr val="FFFFFF"/>
          </a:solidFill>
          <a:effectLst/>
        </p:grpSpPr>
        <p:sp>
          <p:nvSpPr>
            <p:cNvPr id="614" name="Freeform 20">
              <a:extLst>
                <a:ext uri="{FF2B5EF4-FFF2-40B4-BE49-F238E27FC236}">
                  <a16:creationId xmlns:a16="http://schemas.microsoft.com/office/drawing/2014/main" id="{49ED9434-32C5-4ECA-A1B0-FFC447BCB795}"/>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5" name="Freeform 21">
              <a:extLst>
                <a:ext uri="{FF2B5EF4-FFF2-40B4-BE49-F238E27FC236}">
                  <a16:creationId xmlns:a16="http://schemas.microsoft.com/office/drawing/2014/main" id="{C8D4DF8C-2194-43F8-93C4-F7B2C627B09C}"/>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6" name="Freeform 22">
              <a:extLst>
                <a:ext uri="{FF2B5EF4-FFF2-40B4-BE49-F238E27FC236}">
                  <a16:creationId xmlns:a16="http://schemas.microsoft.com/office/drawing/2014/main" id="{000A3396-13F7-4CCE-B00A-8B1E32FA671D}"/>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7" name="Freeform 25">
              <a:extLst>
                <a:ext uri="{FF2B5EF4-FFF2-40B4-BE49-F238E27FC236}">
                  <a16:creationId xmlns:a16="http://schemas.microsoft.com/office/drawing/2014/main" id="{6931CACC-AA57-4EB5-9D5A-79B3931A4F5F}"/>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8" name="Freeform 26">
              <a:extLst>
                <a:ext uri="{FF2B5EF4-FFF2-40B4-BE49-F238E27FC236}">
                  <a16:creationId xmlns:a16="http://schemas.microsoft.com/office/drawing/2014/main" id="{2357F612-9E95-4434-8D02-142DDC4773A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9" name="Freeform 36">
              <a:extLst>
                <a:ext uri="{FF2B5EF4-FFF2-40B4-BE49-F238E27FC236}">
                  <a16:creationId xmlns:a16="http://schemas.microsoft.com/office/drawing/2014/main" id="{E5EC9A44-AC6E-41FE-BAB4-77F81CCD6CDD}"/>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0" name="Freeform 37">
              <a:extLst>
                <a:ext uri="{FF2B5EF4-FFF2-40B4-BE49-F238E27FC236}">
                  <a16:creationId xmlns:a16="http://schemas.microsoft.com/office/drawing/2014/main" id="{E499842D-92E8-4DC8-A757-63C35CE23B17}"/>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1" name="Freeform 38">
              <a:extLst>
                <a:ext uri="{FF2B5EF4-FFF2-40B4-BE49-F238E27FC236}">
                  <a16:creationId xmlns:a16="http://schemas.microsoft.com/office/drawing/2014/main" id="{19547A63-0DE4-40DD-B669-ED5585673D4D}"/>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2" name="Freeform 39">
              <a:extLst>
                <a:ext uri="{FF2B5EF4-FFF2-40B4-BE49-F238E27FC236}">
                  <a16:creationId xmlns:a16="http://schemas.microsoft.com/office/drawing/2014/main" id="{4B855E7F-8E15-47B3-9406-97BEB3DF8E97}"/>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3" name="Freeform 42">
              <a:extLst>
                <a:ext uri="{FF2B5EF4-FFF2-40B4-BE49-F238E27FC236}">
                  <a16:creationId xmlns:a16="http://schemas.microsoft.com/office/drawing/2014/main" id="{5FCDDF41-142A-451F-9582-6CFFC4A1A0F2}"/>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4" name="Freeform 43">
              <a:extLst>
                <a:ext uri="{FF2B5EF4-FFF2-40B4-BE49-F238E27FC236}">
                  <a16:creationId xmlns:a16="http://schemas.microsoft.com/office/drawing/2014/main" id="{70E0471C-84C9-42D0-9A31-17229EF575B4}"/>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5" name="Freeform 44">
              <a:extLst>
                <a:ext uri="{FF2B5EF4-FFF2-40B4-BE49-F238E27FC236}">
                  <a16:creationId xmlns:a16="http://schemas.microsoft.com/office/drawing/2014/main" id="{01B709DC-7440-4D7F-811D-968513565327}"/>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9" name="Group 528">
            <a:extLst>
              <a:ext uri="{FF2B5EF4-FFF2-40B4-BE49-F238E27FC236}">
                <a16:creationId xmlns:a16="http://schemas.microsoft.com/office/drawing/2014/main" id="{187DB281-1BCD-4336-88BE-8CDF7E48F071}"/>
              </a:ext>
            </a:extLst>
          </p:cNvPr>
          <p:cNvGrpSpPr/>
          <p:nvPr/>
        </p:nvGrpSpPr>
        <p:grpSpPr bwMode="black">
          <a:xfrm>
            <a:off x="3131269" y="3736576"/>
            <a:ext cx="1362227" cy="377525"/>
            <a:chOff x="2649884" y="6146155"/>
            <a:chExt cx="1395225" cy="400069"/>
          </a:xfrm>
          <a:solidFill>
            <a:srgbClr val="FFFFFF"/>
          </a:solidFill>
          <a:effectLst/>
        </p:grpSpPr>
        <p:sp>
          <p:nvSpPr>
            <p:cNvPr id="603" name="Line 6">
              <a:extLst>
                <a:ext uri="{FF2B5EF4-FFF2-40B4-BE49-F238E27FC236}">
                  <a16:creationId xmlns:a16="http://schemas.microsoft.com/office/drawing/2014/main" id="{E57F239C-7208-43E2-9D90-6538AF81DFAD}"/>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4" name="Freeform 7">
              <a:extLst>
                <a:ext uri="{FF2B5EF4-FFF2-40B4-BE49-F238E27FC236}">
                  <a16:creationId xmlns:a16="http://schemas.microsoft.com/office/drawing/2014/main" id="{F6085D7B-B731-4657-A5BA-3336E9C28266}"/>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5" name="Freeform 8">
              <a:extLst>
                <a:ext uri="{FF2B5EF4-FFF2-40B4-BE49-F238E27FC236}">
                  <a16:creationId xmlns:a16="http://schemas.microsoft.com/office/drawing/2014/main" id="{26DA298D-963A-4DE9-8F0E-DB8C385ED332}"/>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6" name="Freeform 9">
              <a:extLst>
                <a:ext uri="{FF2B5EF4-FFF2-40B4-BE49-F238E27FC236}">
                  <a16:creationId xmlns:a16="http://schemas.microsoft.com/office/drawing/2014/main" id="{296A8176-DF33-414A-A596-E4560A3841D3}"/>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7" name="Freeform 10">
              <a:extLst>
                <a:ext uri="{FF2B5EF4-FFF2-40B4-BE49-F238E27FC236}">
                  <a16:creationId xmlns:a16="http://schemas.microsoft.com/office/drawing/2014/main" id="{364E7239-0207-490B-9DD2-9369C8AB6087}"/>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8" name="Freeform 11">
              <a:extLst>
                <a:ext uri="{FF2B5EF4-FFF2-40B4-BE49-F238E27FC236}">
                  <a16:creationId xmlns:a16="http://schemas.microsoft.com/office/drawing/2014/main" id="{BF29CF25-387D-4477-9162-DFEC5504E671}"/>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9" name="Freeform 12">
              <a:extLst>
                <a:ext uri="{FF2B5EF4-FFF2-40B4-BE49-F238E27FC236}">
                  <a16:creationId xmlns:a16="http://schemas.microsoft.com/office/drawing/2014/main" id="{021F4636-DAE2-4D78-AE19-1B4DFB138A0A}"/>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0" name="Freeform 13">
              <a:extLst>
                <a:ext uri="{FF2B5EF4-FFF2-40B4-BE49-F238E27FC236}">
                  <a16:creationId xmlns:a16="http://schemas.microsoft.com/office/drawing/2014/main" id="{5DCBD818-0B79-4E5B-A556-6EB285CD289C}"/>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1" name="Freeform 14">
              <a:extLst>
                <a:ext uri="{FF2B5EF4-FFF2-40B4-BE49-F238E27FC236}">
                  <a16:creationId xmlns:a16="http://schemas.microsoft.com/office/drawing/2014/main" id="{4A90FA1B-105C-45ED-AE8E-1E1A0D794FC8}"/>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2" name="Freeform 15">
              <a:extLst>
                <a:ext uri="{FF2B5EF4-FFF2-40B4-BE49-F238E27FC236}">
                  <a16:creationId xmlns:a16="http://schemas.microsoft.com/office/drawing/2014/main" id="{1D0C775D-7FA8-4639-8E30-31F3F99BAE25}"/>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3" name="Freeform 16">
              <a:extLst>
                <a:ext uri="{FF2B5EF4-FFF2-40B4-BE49-F238E27FC236}">
                  <a16:creationId xmlns:a16="http://schemas.microsoft.com/office/drawing/2014/main" id="{32026353-ACA9-4EAD-B86D-D7B5CDB8BE03}"/>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0" name="Group 529">
            <a:extLst>
              <a:ext uri="{FF2B5EF4-FFF2-40B4-BE49-F238E27FC236}">
                <a16:creationId xmlns:a16="http://schemas.microsoft.com/office/drawing/2014/main" id="{36BCBEEC-D333-4933-B7D7-8938DEEAFD85}"/>
              </a:ext>
            </a:extLst>
          </p:cNvPr>
          <p:cNvGrpSpPr/>
          <p:nvPr/>
        </p:nvGrpSpPr>
        <p:grpSpPr bwMode="black">
          <a:xfrm>
            <a:off x="3131270" y="5324512"/>
            <a:ext cx="820357" cy="256605"/>
            <a:chOff x="8632347" y="6167032"/>
            <a:chExt cx="840228" cy="271928"/>
          </a:xfrm>
          <a:solidFill>
            <a:srgbClr val="FFFFFF"/>
          </a:solidFill>
          <a:effectLst/>
        </p:grpSpPr>
        <p:sp>
          <p:nvSpPr>
            <p:cNvPr id="600" name="Freeform 17">
              <a:extLst>
                <a:ext uri="{FF2B5EF4-FFF2-40B4-BE49-F238E27FC236}">
                  <a16:creationId xmlns:a16="http://schemas.microsoft.com/office/drawing/2014/main" id="{3C4444D8-A13C-4031-93AA-EDD2F0F46B31}"/>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1" name="Freeform 18">
              <a:extLst>
                <a:ext uri="{FF2B5EF4-FFF2-40B4-BE49-F238E27FC236}">
                  <a16:creationId xmlns:a16="http://schemas.microsoft.com/office/drawing/2014/main" id="{64D37B71-00DA-4FF2-9B04-F37F39F1BB3F}"/>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2" name="Freeform 19">
              <a:extLst>
                <a:ext uri="{FF2B5EF4-FFF2-40B4-BE49-F238E27FC236}">
                  <a16:creationId xmlns:a16="http://schemas.microsoft.com/office/drawing/2014/main" id="{14721E8D-28A8-425A-B5BB-33AE5C00CF54}"/>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1" name="Group 530">
            <a:extLst>
              <a:ext uri="{FF2B5EF4-FFF2-40B4-BE49-F238E27FC236}">
                <a16:creationId xmlns:a16="http://schemas.microsoft.com/office/drawing/2014/main" id="{EB245589-15BD-4D30-9C1F-E01F0C79878D}"/>
              </a:ext>
            </a:extLst>
          </p:cNvPr>
          <p:cNvGrpSpPr/>
          <p:nvPr/>
        </p:nvGrpSpPr>
        <p:grpSpPr bwMode="black">
          <a:xfrm>
            <a:off x="4038840" y="4372218"/>
            <a:ext cx="1046954" cy="165395"/>
            <a:chOff x="9809204" y="6215358"/>
            <a:chExt cx="1072317" cy="175273"/>
          </a:xfrm>
          <a:solidFill>
            <a:srgbClr val="FFFFFF"/>
          </a:solidFill>
          <a:effectLst/>
        </p:grpSpPr>
        <p:sp>
          <p:nvSpPr>
            <p:cNvPr id="592" name="Freeform 23">
              <a:extLst>
                <a:ext uri="{FF2B5EF4-FFF2-40B4-BE49-F238E27FC236}">
                  <a16:creationId xmlns:a16="http://schemas.microsoft.com/office/drawing/2014/main" id="{5AD1F79C-8EFA-4A98-A2ED-2A958E8EA306}"/>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3" name="Freeform 24">
              <a:extLst>
                <a:ext uri="{FF2B5EF4-FFF2-40B4-BE49-F238E27FC236}">
                  <a16:creationId xmlns:a16="http://schemas.microsoft.com/office/drawing/2014/main" id="{76B9CE36-A6FD-433F-AC74-0406F66A8AA0}"/>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4" name="Freeform 25">
              <a:extLst>
                <a:ext uri="{FF2B5EF4-FFF2-40B4-BE49-F238E27FC236}">
                  <a16:creationId xmlns:a16="http://schemas.microsoft.com/office/drawing/2014/main" id="{800474B6-340C-4C82-B684-B103E684A114}"/>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5" name="Freeform 26">
              <a:extLst>
                <a:ext uri="{FF2B5EF4-FFF2-40B4-BE49-F238E27FC236}">
                  <a16:creationId xmlns:a16="http://schemas.microsoft.com/office/drawing/2014/main" id="{9AE9876D-2021-4E49-8FB2-E5C553AC098E}"/>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6" name="Freeform 27">
              <a:extLst>
                <a:ext uri="{FF2B5EF4-FFF2-40B4-BE49-F238E27FC236}">
                  <a16:creationId xmlns:a16="http://schemas.microsoft.com/office/drawing/2014/main" id="{38CAB561-C81E-46FA-86A7-0004A3471772}"/>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7" name="Freeform 28">
              <a:extLst>
                <a:ext uri="{FF2B5EF4-FFF2-40B4-BE49-F238E27FC236}">
                  <a16:creationId xmlns:a16="http://schemas.microsoft.com/office/drawing/2014/main" id="{9FCAE7C4-5AB3-4024-849D-77E23AD9C0DF}"/>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8" name="Freeform 29">
              <a:extLst>
                <a:ext uri="{FF2B5EF4-FFF2-40B4-BE49-F238E27FC236}">
                  <a16:creationId xmlns:a16="http://schemas.microsoft.com/office/drawing/2014/main" id="{387A51EE-A59F-4EAD-9841-CDE433663E19}"/>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9" name="Freeform 30">
              <a:extLst>
                <a:ext uri="{FF2B5EF4-FFF2-40B4-BE49-F238E27FC236}">
                  <a16:creationId xmlns:a16="http://schemas.microsoft.com/office/drawing/2014/main" id="{53553EDD-2EF2-42F1-AC6B-8DAD985583B6}"/>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2" name="Group 531">
            <a:extLst>
              <a:ext uri="{FF2B5EF4-FFF2-40B4-BE49-F238E27FC236}">
                <a16:creationId xmlns:a16="http://schemas.microsoft.com/office/drawing/2014/main" id="{F1BEE11D-1811-4005-95A9-052EFD2D4E0F}"/>
              </a:ext>
            </a:extLst>
          </p:cNvPr>
          <p:cNvGrpSpPr/>
          <p:nvPr/>
        </p:nvGrpSpPr>
        <p:grpSpPr bwMode="black">
          <a:xfrm>
            <a:off x="3131269" y="3260115"/>
            <a:ext cx="1206048" cy="240225"/>
            <a:chOff x="4381738" y="6174707"/>
            <a:chExt cx="1235264" cy="254570"/>
          </a:xfrm>
          <a:solidFill>
            <a:srgbClr val="FFFFFF"/>
          </a:solidFill>
          <a:effectLst/>
        </p:grpSpPr>
        <p:sp>
          <p:nvSpPr>
            <p:cNvPr id="583" name="Freeform 5">
              <a:extLst>
                <a:ext uri="{FF2B5EF4-FFF2-40B4-BE49-F238E27FC236}">
                  <a16:creationId xmlns:a16="http://schemas.microsoft.com/office/drawing/2014/main" id="{F252EA58-430C-438C-B81E-63DD204FCFA4}"/>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4" name="Freeform 6">
              <a:extLst>
                <a:ext uri="{FF2B5EF4-FFF2-40B4-BE49-F238E27FC236}">
                  <a16:creationId xmlns:a16="http://schemas.microsoft.com/office/drawing/2014/main" id="{B2BF416D-86A0-4F2B-B857-C426DB3D846A}"/>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5" name="Freeform 7">
              <a:extLst>
                <a:ext uri="{FF2B5EF4-FFF2-40B4-BE49-F238E27FC236}">
                  <a16:creationId xmlns:a16="http://schemas.microsoft.com/office/drawing/2014/main" id="{7D31787E-1C33-4450-AD65-7933381860E6}"/>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6" name="Freeform 8">
              <a:extLst>
                <a:ext uri="{FF2B5EF4-FFF2-40B4-BE49-F238E27FC236}">
                  <a16:creationId xmlns:a16="http://schemas.microsoft.com/office/drawing/2014/main" id="{846C9452-9ED9-4A6F-B785-B53C89ED35A7}"/>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7" name="Freeform 9">
              <a:extLst>
                <a:ext uri="{FF2B5EF4-FFF2-40B4-BE49-F238E27FC236}">
                  <a16:creationId xmlns:a16="http://schemas.microsoft.com/office/drawing/2014/main" id="{82A7B719-A25F-461A-92F6-0AA51FC1BEE3}"/>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8" name="Freeform 10">
              <a:extLst>
                <a:ext uri="{FF2B5EF4-FFF2-40B4-BE49-F238E27FC236}">
                  <a16:creationId xmlns:a16="http://schemas.microsoft.com/office/drawing/2014/main" id="{974D85F0-9B00-45F3-A0B7-75A0179C3AB4}"/>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9" name="Freeform 11">
              <a:extLst>
                <a:ext uri="{FF2B5EF4-FFF2-40B4-BE49-F238E27FC236}">
                  <a16:creationId xmlns:a16="http://schemas.microsoft.com/office/drawing/2014/main" id="{6FFF9D95-0883-4A91-ABDC-E8150F67136A}"/>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0" name="Freeform 12">
              <a:extLst>
                <a:ext uri="{FF2B5EF4-FFF2-40B4-BE49-F238E27FC236}">
                  <a16:creationId xmlns:a16="http://schemas.microsoft.com/office/drawing/2014/main" id="{2A219474-F4B4-4F10-9F67-394A206D096C}"/>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1" name="Freeform 13">
              <a:extLst>
                <a:ext uri="{FF2B5EF4-FFF2-40B4-BE49-F238E27FC236}">
                  <a16:creationId xmlns:a16="http://schemas.microsoft.com/office/drawing/2014/main" id="{45F62D17-6856-4844-BADA-D1B6858F9BEB}"/>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3" name="Group 532">
            <a:extLst>
              <a:ext uri="{FF2B5EF4-FFF2-40B4-BE49-F238E27FC236}">
                <a16:creationId xmlns:a16="http://schemas.microsoft.com/office/drawing/2014/main" id="{ED59B2AE-F699-4E74-A344-925D4E913702}"/>
              </a:ext>
            </a:extLst>
          </p:cNvPr>
          <p:cNvGrpSpPr/>
          <p:nvPr/>
        </p:nvGrpSpPr>
        <p:grpSpPr bwMode="black">
          <a:xfrm>
            <a:off x="7245151" y="5346299"/>
            <a:ext cx="648120" cy="234818"/>
            <a:chOff x="11218145" y="6191686"/>
            <a:chExt cx="663815" cy="248839"/>
          </a:xfrm>
          <a:solidFill>
            <a:srgbClr val="FFFFFF"/>
          </a:solidFill>
          <a:effectLst/>
        </p:grpSpPr>
        <p:sp>
          <p:nvSpPr>
            <p:cNvPr id="577" name="Freeform 18">
              <a:extLst>
                <a:ext uri="{FF2B5EF4-FFF2-40B4-BE49-F238E27FC236}">
                  <a16:creationId xmlns:a16="http://schemas.microsoft.com/office/drawing/2014/main" id="{2FD5A385-C8E0-4DE3-BC79-83ED97DE28F7}"/>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8" name="Freeform 19">
              <a:extLst>
                <a:ext uri="{FF2B5EF4-FFF2-40B4-BE49-F238E27FC236}">
                  <a16:creationId xmlns:a16="http://schemas.microsoft.com/office/drawing/2014/main" id="{5EA7E3F6-D581-412D-9763-44AACEF5F96F}"/>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9" name="Freeform 20">
              <a:extLst>
                <a:ext uri="{FF2B5EF4-FFF2-40B4-BE49-F238E27FC236}">
                  <a16:creationId xmlns:a16="http://schemas.microsoft.com/office/drawing/2014/main" id="{04369DF5-9EC6-4F23-AB2E-52F7A780026C}"/>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0" name="Freeform 21">
              <a:extLst>
                <a:ext uri="{FF2B5EF4-FFF2-40B4-BE49-F238E27FC236}">
                  <a16:creationId xmlns:a16="http://schemas.microsoft.com/office/drawing/2014/main" id="{5D2DE952-8EC9-4FF7-A3DD-53037BDC236D}"/>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1" name="Freeform 22">
              <a:extLst>
                <a:ext uri="{FF2B5EF4-FFF2-40B4-BE49-F238E27FC236}">
                  <a16:creationId xmlns:a16="http://schemas.microsoft.com/office/drawing/2014/main" id="{2B5013CA-0179-491B-94CA-354A2184476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2" name="Freeform 23">
              <a:extLst>
                <a:ext uri="{FF2B5EF4-FFF2-40B4-BE49-F238E27FC236}">
                  <a16:creationId xmlns:a16="http://schemas.microsoft.com/office/drawing/2014/main" id="{0904E753-ADC3-4550-B2B9-5E59693533D0}"/>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4" name="Group 533">
            <a:extLst>
              <a:ext uri="{FF2B5EF4-FFF2-40B4-BE49-F238E27FC236}">
                <a16:creationId xmlns:a16="http://schemas.microsoft.com/office/drawing/2014/main" id="{FA9CBE70-C00D-449D-877A-21BB0F3A9965}"/>
              </a:ext>
            </a:extLst>
          </p:cNvPr>
          <p:cNvGrpSpPr/>
          <p:nvPr/>
        </p:nvGrpSpPr>
        <p:grpSpPr bwMode="black">
          <a:xfrm>
            <a:off x="4167378" y="5334831"/>
            <a:ext cx="821616" cy="246285"/>
            <a:chOff x="1471737" y="6192453"/>
            <a:chExt cx="841520" cy="260991"/>
          </a:xfrm>
          <a:solidFill>
            <a:srgbClr val="FFFFFF"/>
          </a:solidFill>
          <a:effectLst/>
        </p:grpSpPr>
        <p:sp>
          <p:nvSpPr>
            <p:cNvPr id="570" name="Freeform 20">
              <a:extLst>
                <a:ext uri="{FF2B5EF4-FFF2-40B4-BE49-F238E27FC236}">
                  <a16:creationId xmlns:a16="http://schemas.microsoft.com/office/drawing/2014/main" id="{51CD36D2-8B10-4E3A-8814-51398360ED24}"/>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1" name="Freeform 21">
              <a:extLst>
                <a:ext uri="{FF2B5EF4-FFF2-40B4-BE49-F238E27FC236}">
                  <a16:creationId xmlns:a16="http://schemas.microsoft.com/office/drawing/2014/main" id="{5DA7913B-4233-41DF-BAEB-07401E731101}"/>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2" name="Freeform 22">
              <a:extLst>
                <a:ext uri="{FF2B5EF4-FFF2-40B4-BE49-F238E27FC236}">
                  <a16:creationId xmlns:a16="http://schemas.microsoft.com/office/drawing/2014/main" id="{12798488-349D-42D7-A505-F51096224B64}"/>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3" name="Freeform 23">
              <a:extLst>
                <a:ext uri="{FF2B5EF4-FFF2-40B4-BE49-F238E27FC236}">
                  <a16:creationId xmlns:a16="http://schemas.microsoft.com/office/drawing/2014/main" id="{6FCB4D7E-BA3E-4442-B391-21577836ADB6}"/>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4" name="Freeform 24">
              <a:extLst>
                <a:ext uri="{FF2B5EF4-FFF2-40B4-BE49-F238E27FC236}">
                  <a16:creationId xmlns:a16="http://schemas.microsoft.com/office/drawing/2014/main" id="{528A885C-2CBF-4BD1-B9FF-636AFFAB014F}"/>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5" name="Freeform 25">
              <a:extLst>
                <a:ext uri="{FF2B5EF4-FFF2-40B4-BE49-F238E27FC236}">
                  <a16:creationId xmlns:a16="http://schemas.microsoft.com/office/drawing/2014/main" id="{D160BC18-4C38-4154-AB89-66DA33C9DD16}"/>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6" name="Freeform 26">
              <a:extLst>
                <a:ext uri="{FF2B5EF4-FFF2-40B4-BE49-F238E27FC236}">
                  <a16:creationId xmlns:a16="http://schemas.microsoft.com/office/drawing/2014/main" id="{BB9E083C-7860-40C3-BBFB-1E09073D2951}"/>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5" name="Group 534">
            <a:extLst>
              <a:ext uri="{FF2B5EF4-FFF2-40B4-BE49-F238E27FC236}">
                <a16:creationId xmlns:a16="http://schemas.microsoft.com/office/drawing/2014/main" id="{1AFCCE96-7DAC-4712-BFB5-A4538061D379}"/>
              </a:ext>
            </a:extLst>
          </p:cNvPr>
          <p:cNvGrpSpPr/>
          <p:nvPr/>
        </p:nvGrpSpPr>
        <p:grpSpPr bwMode="black">
          <a:xfrm>
            <a:off x="7460727" y="2696909"/>
            <a:ext cx="545450" cy="339766"/>
            <a:chOff x="2481885" y="4360116"/>
            <a:chExt cx="558662" cy="360056"/>
          </a:xfrm>
          <a:solidFill>
            <a:srgbClr val="FFFFFF"/>
          </a:solidFill>
          <a:effectLst/>
        </p:grpSpPr>
        <p:sp>
          <p:nvSpPr>
            <p:cNvPr id="563" name="Freeform 21">
              <a:extLst>
                <a:ext uri="{FF2B5EF4-FFF2-40B4-BE49-F238E27FC236}">
                  <a16:creationId xmlns:a16="http://schemas.microsoft.com/office/drawing/2014/main" id="{BABE55F0-1AA8-457C-9816-0FF6B29F9750}"/>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4" name="Freeform 22">
              <a:extLst>
                <a:ext uri="{FF2B5EF4-FFF2-40B4-BE49-F238E27FC236}">
                  <a16:creationId xmlns:a16="http://schemas.microsoft.com/office/drawing/2014/main" id="{38EF80F8-6A26-4587-8004-F1BBE24CE9DA}"/>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5" name="Freeform 23">
              <a:extLst>
                <a:ext uri="{FF2B5EF4-FFF2-40B4-BE49-F238E27FC236}">
                  <a16:creationId xmlns:a16="http://schemas.microsoft.com/office/drawing/2014/main" id="{155AC4DB-7503-4992-8A9D-54950EAD4A11}"/>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6" name="Freeform 24">
              <a:extLst>
                <a:ext uri="{FF2B5EF4-FFF2-40B4-BE49-F238E27FC236}">
                  <a16:creationId xmlns:a16="http://schemas.microsoft.com/office/drawing/2014/main" id="{4AA8C89D-F95F-42B1-9474-6C4CF521B1DA}"/>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7" name="Freeform 25">
              <a:extLst>
                <a:ext uri="{FF2B5EF4-FFF2-40B4-BE49-F238E27FC236}">
                  <a16:creationId xmlns:a16="http://schemas.microsoft.com/office/drawing/2014/main" id="{02B7AB98-F11D-4AC8-8AFC-B328E01E61A0}"/>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8" name="Freeform 26">
              <a:extLst>
                <a:ext uri="{FF2B5EF4-FFF2-40B4-BE49-F238E27FC236}">
                  <a16:creationId xmlns:a16="http://schemas.microsoft.com/office/drawing/2014/main" id="{B4164237-C42E-4F10-8954-9370CA118256}"/>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9" name="Freeform 27">
              <a:extLst>
                <a:ext uri="{FF2B5EF4-FFF2-40B4-BE49-F238E27FC236}">
                  <a16:creationId xmlns:a16="http://schemas.microsoft.com/office/drawing/2014/main" id="{20057164-ED0D-418B-8671-8BEF93375B08}"/>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6" name="Group 535">
            <a:extLst>
              <a:ext uri="{FF2B5EF4-FFF2-40B4-BE49-F238E27FC236}">
                <a16:creationId xmlns:a16="http://schemas.microsoft.com/office/drawing/2014/main" id="{C94B9149-1FC2-403D-A572-EB536B63FF8D}"/>
              </a:ext>
            </a:extLst>
          </p:cNvPr>
          <p:cNvGrpSpPr/>
          <p:nvPr/>
        </p:nvGrpSpPr>
        <p:grpSpPr bwMode="black">
          <a:xfrm>
            <a:off x="8450660" y="2779068"/>
            <a:ext cx="634464" cy="175446"/>
            <a:chOff x="6791943" y="4414224"/>
            <a:chExt cx="649833" cy="185924"/>
          </a:xfrm>
          <a:solidFill>
            <a:srgbClr val="FFFFFF"/>
          </a:solidFill>
          <a:effectLst/>
        </p:grpSpPr>
        <p:sp>
          <p:nvSpPr>
            <p:cNvPr id="557" name="Freeform 22">
              <a:extLst>
                <a:ext uri="{FF2B5EF4-FFF2-40B4-BE49-F238E27FC236}">
                  <a16:creationId xmlns:a16="http://schemas.microsoft.com/office/drawing/2014/main" id="{C9BAE71B-80B1-4FFF-BBAA-02C07882A214}"/>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8" name="Freeform 23">
              <a:extLst>
                <a:ext uri="{FF2B5EF4-FFF2-40B4-BE49-F238E27FC236}">
                  <a16:creationId xmlns:a16="http://schemas.microsoft.com/office/drawing/2014/main" id="{FA7961F0-088E-40A7-8BF9-6C9E79F23A5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9" name="Freeform 24">
              <a:extLst>
                <a:ext uri="{FF2B5EF4-FFF2-40B4-BE49-F238E27FC236}">
                  <a16:creationId xmlns:a16="http://schemas.microsoft.com/office/drawing/2014/main" id="{B39ED4CD-965F-42AD-906F-53F2766F51D2}"/>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0" name="Freeform 25">
              <a:extLst>
                <a:ext uri="{FF2B5EF4-FFF2-40B4-BE49-F238E27FC236}">
                  <a16:creationId xmlns:a16="http://schemas.microsoft.com/office/drawing/2014/main" id="{B971CE36-B191-46BE-8578-772EA87EE853}"/>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1" name="Freeform 26">
              <a:extLst>
                <a:ext uri="{FF2B5EF4-FFF2-40B4-BE49-F238E27FC236}">
                  <a16:creationId xmlns:a16="http://schemas.microsoft.com/office/drawing/2014/main" id="{2B042454-8A86-434A-A791-F244AF4CB675}"/>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2" name="Freeform 27">
              <a:extLst>
                <a:ext uri="{FF2B5EF4-FFF2-40B4-BE49-F238E27FC236}">
                  <a16:creationId xmlns:a16="http://schemas.microsoft.com/office/drawing/2014/main" id="{1C776E7D-CA53-47DA-943B-DEDAA4A0597C}"/>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7" name="Group 536">
            <a:extLst>
              <a:ext uri="{FF2B5EF4-FFF2-40B4-BE49-F238E27FC236}">
                <a16:creationId xmlns:a16="http://schemas.microsoft.com/office/drawing/2014/main" id="{C259D0EF-6823-4327-9633-FB580E3C7202}"/>
              </a:ext>
            </a:extLst>
          </p:cNvPr>
          <p:cNvGrpSpPr/>
          <p:nvPr/>
        </p:nvGrpSpPr>
        <p:grpSpPr bwMode="black">
          <a:xfrm>
            <a:off x="6327828" y="5299280"/>
            <a:ext cx="701571" cy="281836"/>
            <a:chOff x="7844547" y="4357855"/>
            <a:chExt cx="718565" cy="298667"/>
          </a:xfrm>
          <a:solidFill>
            <a:srgbClr val="FFFFFF"/>
          </a:solidFill>
          <a:effectLst/>
        </p:grpSpPr>
        <p:sp>
          <p:nvSpPr>
            <p:cNvPr id="553" name="Freeform 18">
              <a:extLst>
                <a:ext uri="{FF2B5EF4-FFF2-40B4-BE49-F238E27FC236}">
                  <a16:creationId xmlns:a16="http://schemas.microsoft.com/office/drawing/2014/main" id="{4C54A3ED-F7AF-44AC-83F8-A8EFE01D23A9}"/>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4" name="Freeform 20">
              <a:extLst>
                <a:ext uri="{FF2B5EF4-FFF2-40B4-BE49-F238E27FC236}">
                  <a16:creationId xmlns:a16="http://schemas.microsoft.com/office/drawing/2014/main" id="{D69DB50F-9F97-4429-ADC8-357CC7AC5F56}"/>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5" name="Freeform 21">
              <a:extLst>
                <a:ext uri="{FF2B5EF4-FFF2-40B4-BE49-F238E27FC236}">
                  <a16:creationId xmlns:a16="http://schemas.microsoft.com/office/drawing/2014/main" id="{F127C235-E9E0-4EAB-ACD5-06019711C4AD}"/>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6" name="Oval 555">
              <a:extLst>
                <a:ext uri="{FF2B5EF4-FFF2-40B4-BE49-F238E27FC236}">
                  <a16:creationId xmlns:a16="http://schemas.microsoft.com/office/drawing/2014/main" id="{D9FEE801-BFED-4DF1-81B4-D4547BC74889}"/>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8" name="Group 537">
            <a:extLst>
              <a:ext uri="{FF2B5EF4-FFF2-40B4-BE49-F238E27FC236}">
                <a16:creationId xmlns:a16="http://schemas.microsoft.com/office/drawing/2014/main" id="{7DD3985E-AB9E-4779-8EEC-B676D7AA91FE}"/>
              </a:ext>
            </a:extLst>
          </p:cNvPr>
          <p:cNvGrpSpPr/>
          <p:nvPr/>
        </p:nvGrpSpPr>
        <p:grpSpPr bwMode="black">
          <a:xfrm>
            <a:off x="8645888" y="4363728"/>
            <a:ext cx="439236" cy="173885"/>
            <a:chOff x="4491504" y="4454449"/>
            <a:chExt cx="449878" cy="184270"/>
          </a:xfrm>
          <a:solidFill>
            <a:srgbClr val="FFFFFF"/>
          </a:solidFill>
          <a:effectLst/>
        </p:grpSpPr>
        <p:sp>
          <p:nvSpPr>
            <p:cNvPr id="549" name="Freeform 22">
              <a:extLst>
                <a:ext uri="{FF2B5EF4-FFF2-40B4-BE49-F238E27FC236}">
                  <a16:creationId xmlns:a16="http://schemas.microsoft.com/office/drawing/2014/main" id="{B2224BE3-4BBD-425A-9035-F99191E8271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0" name="Freeform 23">
              <a:extLst>
                <a:ext uri="{FF2B5EF4-FFF2-40B4-BE49-F238E27FC236}">
                  <a16:creationId xmlns:a16="http://schemas.microsoft.com/office/drawing/2014/main" id="{11D014E0-0D68-4CE1-83F9-9DFE463E11C0}"/>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1" name="Freeform 24">
              <a:extLst>
                <a:ext uri="{FF2B5EF4-FFF2-40B4-BE49-F238E27FC236}">
                  <a16:creationId xmlns:a16="http://schemas.microsoft.com/office/drawing/2014/main" id="{DDC91589-EE83-4B90-9A6E-1886BBAA6BE8}"/>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2" name="Freeform 25">
              <a:extLst>
                <a:ext uri="{FF2B5EF4-FFF2-40B4-BE49-F238E27FC236}">
                  <a16:creationId xmlns:a16="http://schemas.microsoft.com/office/drawing/2014/main" id="{993825BC-14F9-4B0B-9A0C-FD6CF8291E2C}"/>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9" name="Group 538">
            <a:extLst>
              <a:ext uri="{FF2B5EF4-FFF2-40B4-BE49-F238E27FC236}">
                <a16:creationId xmlns:a16="http://schemas.microsoft.com/office/drawing/2014/main" id="{A38AB862-5A9E-4BD6-BD50-EB93BF4CFAD0}"/>
              </a:ext>
            </a:extLst>
          </p:cNvPr>
          <p:cNvGrpSpPr/>
          <p:nvPr/>
        </p:nvGrpSpPr>
        <p:grpSpPr bwMode="black">
          <a:xfrm>
            <a:off x="6378092" y="3282707"/>
            <a:ext cx="606964" cy="195041"/>
            <a:chOff x="3467068" y="4450074"/>
            <a:chExt cx="621665" cy="206687"/>
          </a:xfrm>
          <a:solidFill>
            <a:srgbClr val="FFFFFF"/>
          </a:solidFill>
          <a:effectLst/>
        </p:grpSpPr>
        <p:sp>
          <p:nvSpPr>
            <p:cNvPr id="543" name="Freeform 23">
              <a:extLst>
                <a:ext uri="{FF2B5EF4-FFF2-40B4-BE49-F238E27FC236}">
                  <a16:creationId xmlns:a16="http://schemas.microsoft.com/office/drawing/2014/main" id="{8C2A3776-0F5D-4836-B3EF-2DD53983D4A5}"/>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4" name="Freeform 24">
              <a:extLst>
                <a:ext uri="{FF2B5EF4-FFF2-40B4-BE49-F238E27FC236}">
                  <a16:creationId xmlns:a16="http://schemas.microsoft.com/office/drawing/2014/main" id="{0EC83F08-359C-4399-83A8-8954CE9C4B7F}"/>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5" name="Freeform 25">
              <a:extLst>
                <a:ext uri="{FF2B5EF4-FFF2-40B4-BE49-F238E27FC236}">
                  <a16:creationId xmlns:a16="http://schemas.microsoft.com/office/drawing/2014/main" id="{F3A1C95C-677F-4323-9F76-105725F0B064}"/>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6" name="Freeform 26">
              <a:extLst>
                <a:ext uri="{FF2B5EF4-FFF2-40B4-BE49-F238E27FC236}">
                  <a16:creationId xmlns:a16="http://schemas.microsoft.com/office/drawing/2014/main" id="{2CB8C4B2-0B86-4FA9-AA24-895389C1B40F}"/>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7" name="Freeform 27">
              <a:extLst>
                <a:ext uri="{FF2B5EF4-FFF2-40B4-BE49-F238E27FC236}">
                  <a16:creationId xmlns:a16="http://schemas.microsoft.com/office/drawing/2014/main" id="{EA7B2C27-457A-4E13-9E7B-0AE880EFB81A}"/>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8" name="Freeform 28">
              <a:extLst>
                <a:ext uri="{FF2B5EF4-FFF2-40B4-BE49-F238E27FC236}">
                  <a16:creationId xmlns:a16="http://schemas.microsoft.com/office/drawing/2014/main" id="{FDF04D32-BD2B-41D4-B5FE-A6FC270985D6}"/>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40" name="Group 539">
            <a:extLst>
              <a:ext uri="{FF2B5EF4-FFF2-40B4-BE49-F238E27FC236}">
                <a16:creationId xmlns:a16="http://schemas.microsoft.com/office/drawing/2014/main" id="{9ED9DB66-5225-41C1-845E-7FB5F2508C61}"/>
              </a:ext>
            </a:extLst>
          </p:cNvPr>
          <p:cNvGrpSpPr/>
          <p:nvPr/>
        </p:nvGrpSpPr>
        <p:grpSpPr bwMode="black">
          <a:xfrm>
            <a:off x="8486722" y="3244100"/>
            <a:ext cx="598402" cy="272256"/>
            <a:chOff x="8669045" y="5484723"/>
            <a:chExt cx="612897" cy="288514"/>
          </a:xfrm>
          <a:solidFill>
            <a:srgbClr val="FFFFFF"/>
          </a:solidFill>
          <a:effectLst/>
        </p:grpSpPr>
        <p:sp>
          <p:nvSpPr>
            <p:cNvPr id="541" name="Freeform 16">
              <a:extLst>
                <a:ext uri="{FF2B5EF4-FFF2-40B4-BE49-F238E27FC236}">
                  <a16:creationId xmlns:a16="http://schemas.microsoft.com/office/drawing/2014/main" id="{4FD71389-583B-45C6-92CE-BF651944EAD3}"/>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2" name="Freeform 17">
              <a:extLst>
                <a:ext uri="{FF2B5EF4-FFF2-40B4-BE49-F238E27FC236}">
                  <a16:creationId xmlns:a16="http://schemas.microsoft.com/office/drawing/2014/main" id="{A7CA4929-9661-43C5-82A3-9DAFE7DA662E}"/>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sp>
        <p:nvSpPr>
          <p:cNvPr id="2" name="Title 1">
            <a:extLst>
              <a:ext uri="{FF2B5EF4-FFF2-40B4-BE49-F238E27FC236}">
                <a16:creationId xmlns:a16="http://schemas.microsoft.com/office/drawing/2014/main" id="{BDD485FC-254D-4369-A8B8-6288C3714DD0}"/>
              </a:ext>
            </a:extLst>
          </p:cNvPr>
          <p:cNvSpPr>
            <a:spLocks noGrp="1"/>
          </p:cNvSpPr>
          <p:nvPr>
            <p:ph type="title"/>
          </p:nvPr>
        </p:nvSpPr>
        <p:spPr>
          <a:xfrm>
            <a:off x="1933588" y="1173936"/>
            <a:ext cx="8356485" cy="896952"/>
          </a:xfrm>
        </p:spPr>
        <p:txBody>
          <a:bodyPr/>
          <a:lstStyle/>
          <a:p>
            <a:pPr algn="ctr"/>
            <a:r>
              <a:rPr lang="en-US">
                <a:latin typeface="+mn-lt"/>
              </a:rPr>
              <a:t>Thank You</a:t>
            </a:r>
          </a:p>
        </p:txBody>
      </p:sp>
    </p:spTree>
    <p:extLst>
      <p:ext uri="{BB962C8B-B14F-4D97-AF65-F5344CB8AC3E}">
        <p14:creationId xmlns:p14="http://schemas.microsoft.com/office/powerpoint/2010/main" val="1092283993"/>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a14="http://schemas.microsoft.com/office/drawing/2010/main" xmlns:a16="http://schemas.microsoft.com/office/drawing/2014/main" xmlns="">
      <p:transition spd="med"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313" b="1" dirty="0"/>
              <a:t>Watch User Group presentations for </a:t>
            </a:r>
            <a:r>
              <a:rPr lang="en-US" b="1" dirty="0"/>
              <a:t>FREE </a:t>
            </a:r>
            <a:r>
              <a:rPr lang="en-US" sz="4313" b="1" dirty="0"/>
              <a:t>online!</a:t>
            </a:r>
            <a:br>
              <a:rPr lang="en-US" sz="4313" b="1" dirty="0"/>
            </a:br>
            <a:r>
              <a:rPr lang="en-US" sz="4313" dirty="0"/>
              <a:t>We now have over </a:t>
            </a:r>
            <a:r>
              <a:rPr lang="en-US" b="1" dirty="0"/>
              <a:t>850 </a:t>
            </a:r>
            <a:r>
              <a:rPr lang="en-US" sz="4313" dirty="0"/>
              <a:t>presentations online</a:t>
            </a:r>
            <a:br>
              <a:rPr lang="en-US" sz="4313" dirty="0"/>
            </a:br>
            <a:br>
              <a:rPr lang="en-US" sz="4313" b="1" dirty="0"/>
            </a:br>
            <a:endParaRPr lang="en-US" sz="4313" b="1" dirty="0"/>
          </a:p>
        </p:txBody>
      </p:sp>
      <p:sp>
        <p:nvSpPr>
          <p:cNvPr id="4" name="TextBox 3"/>
          <p:cNvSpPr txBox="1"/>
          <p:nvPr/>
        </p:nvSpPr>
        <p:spPr>
          <a:xfrm>
            <a:off x="418643" y="2009661"/>
            <a:ext cx="4427432" cy="1448287"/>
          </a:xfrm>
          <a:prstGeom prst="rect">
            <a:avLst/>
          </a:prstGeom>
          <a:noFill/>
        </p:spPr>
        <p:txBody>
          <a:bodyPr wrap="square" rtlCol="0">
            <a:spAutoFit/>
          </a:bodyPr>
          <a:lstStyle/>
          <a:p>
            <a:pPr marL="280121" marR="0" lvl="0" indent="-280121" algn="l" defTabSz="914367" rtl="0" eaLnBrk="1" fontAlgn="auto" latinLnBrk="0" hangingPunct="1">
              <a:lnSpc>
                <a:spcPct val="100000"/>
              </a:lnSpc>
              <a:spcBef>
                <a:spcPts val="0"/>
              </a:spcBef>
              <a:spcAft>
                <a:spcPts val="0"/>
              </a:spcAft>
              <a:buClrTx/>
              <a:buSzTx/>
              <a:buFont typeface="Arial" pitchFamily="34" charset="0"/>
              <a:buChar char="•"/>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Miss a User Group meeting?</a:t>
            </a:r>
          </a:p>
          <a:p>
            <a:pPr marL="280121" marR="0" lvl="0" indent="-280121" algn="l" defTabSz="914367" rtl="0" eaLnBrk="1" fontAlgn="auto" latinLnBrk="0" hangingPunct="1">
              <a:lnSpc>
                <a:spcPct val="100000"/>
              </a:lnSpc>
              <a:spcBef>
                <a:spcPts val="0"/>
              </a:spcBef>
              <a:spcAft>
                <a:spcPts val="0"/>
              </a:spcAft>
              <a:buClrTx/>
              <a:buSzTx/>
              <a:buFont typeface="Arial" pitchFamily="34" charset="0"/>
              <a:buChar char="•"/>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Forget something that you learned?</a:t>
            </a:r>
          </a:p>
          <a:p>
            <a:pPr marL="280121" marR="0" lvl="0" indent="-280121" algn="l" defTabSz="914367" rtl="0" eaLnBrk="1" fontAlgn="auto" latinLnBrk="0" hangingPunct="1">
              <a:lnSpc>
                <a:spcPct val="100000"/>
              </a:lnSpc>
              <a:spcBef>
                <a:spcPts val="0"/>
              </a:spcBef>
              <a:spcAft>
                <a:spcPts val="0"/>
              </a:spcAft>
              <a:buClrTx/>
              <a:buSzTx/>
              <a:buFont typeface="Arial" pitchFamily="34" charset="0"/>
              <a:buChar char="•"/>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Want to see content from a User Group not in your area?</a:t>
            </a:r>
          </a:p>
          <a:p>
            <a:pPr marL="280121" marR="0" lvl="0" indent="-280121" algn="l" defTabSz="914367" rtl="0" eaLnBrk="1" fontAlgn="auto" latinLnBrk="0" hangingPunct="1">
              <a:lnSpc>
                <a:spcPct val="100000"/>
              </a:lnSpc>
              <a:spcBef>
                <a:spcPts val="0"/>
              </a:spcBef>
              <a:spcAft>
                <a:spcPts val="0"/>
              </a:spcAft>
              <a:buClrTx/>
              <a:buSzTx/>
              <a:buFont typeface="Arial" pitchFamily="34" charset="0"/>
              <a:buChar char="•"/>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Want to share with a buddy?</a:t>
            </a:r>
          </a:p>
        </p:txBody>
      </p:sp>
      <p:sp>
        <p:nvSpPr>
          <p:cNvPr id="5" name="TextBox 4"/>
          <p:cNvSpPr txBox="1"/>
          <p:nvPr/>
        </p:nvSpPr>
        <p:spPr>
          <a:xfrm>
            <a:off x="5403640" y="2154816"/>
            <a:ext cx="2890381" cy="117673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We know you cannot make it to every session,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that is why we post them online for you!</a:t>
            </a:r>
          </a:p>
        </p:txBody>
      </p:sp>
      <p:sp>
        <p:nvSpPr>
          <p:cNvPr id="6" name="TextBox 5"/>
          <p:cNvSpPr txBox="1"/>
          <p:nvPr/>
        </p:nvSpPr>
        <p:spPr>
          <a:xfrm>
            <a:off x="2119671" y="3831223"/>
            <a:ext cx="5703462"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mn-cs"/>
              </a:rPr>
              <a:t>New Content added all the time!</a:t>
            </a:r>
          </a:p>
        </p:txBody>
      </p:sp>
      <p:grpSp>
        <p:nvGrpSpPr>
          <p:cNvPr id="16" name="Group 15"/>
          <p:cNvGrpSpPr/>
          <p:nvPr/>
        </p:nvGrpSpPr>
        <p:grpSpPr>
          <a:xfrm>
            <a:off x="212060" y="5114434"/>
            <a:ext cx="2661562" cy="1419684"/>
            <a:chOff x="5842409" y="4977318"/>
            <a:chExt cx="2714932" cy="1448152"/>
          </a:xfrm>
        </p:grpSpPr>
        <p:sp>
          <p:nvSpPr>
            <p:cNvPr id="7" name="TextBox 6"/>
            <p:cNvSpPr txBox="1"/>
            <p:nvPr/>
          </p:nvSpPr>
          <p:spPr>
            <a:xfrm>
              <a:off x="5842409" y="4977318"/>
              <a:ext cx="2714932" cy="1448152"/>
            </a:xfrm>
            <a:prstGeom prst="rect">
              <a:avLst/>
            </a:prstGeom>
            <a:noFill/>
            <a:ln cmpd="thickThin">
              <a:solidFill>
                <a:schemeClr val="accent1"/>
              </a:solidFill>
            </a:ln>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mn-ea"/>
                  <a:cs typeface="+mn-cs"/>
                </a:rPr>
                <a:t>For new content announcements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1765" b="0" i="0" u="none" strike="noStrike" kern="1200" cap="none" spc="0" normalizeH="0" baseline="0" noProof="0" dirty="0" err="1">
                  <a:ln>
                    <a:noFill/>
                  </a:ln>
                  <a:solidFill>
                    <a:srgbClr val="353535"/>
                  </a:solidFill>
                  <a:effectLst/>
                  <a:uLnTx/>
                  <a:uFillTx/>
                  <a:latin typeface="Segoe UI Semilight"/>
                  <a:ea typeface="+mn-ea"/>
                  <a:cs typeface="+mn-cs"/>
                </a:rPr>
                <a:t>UserGroupTV</a:t>
              </a: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9712" y="5319593"/>
              <a:ext cx="170744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8851585" y="2141556"/>
            <a:ext cx="3019271" cy="27457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mn-ea"/>
                <a:cs typeface="+mn-cs"/>
              </a:rPr>
              <a:t>Presentations from the thought leaders on the topics you care about including:</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353535"/>
              </a:solidFill>
              <a:effectLst/>
              <a:uLnTx/>
              <a:uFillTx/>
              <a:latin typeface="Segoe UI Semilight"/>
              <a:ea typeface="+mn-ea"/>
              <a:cs typeface="+mn-cs"/>
            </a:endParaRPr>
          </a:p>
          <a:p>
            <a:pPr marL="274603" marR="0" lvl="0" indent="-274603" algn="l" defTabSz="914367" rtl="0" eaLnBrk="1" fontAlgn="auto" latinLnBrk="0" hangingPunct="1">
              <a:lnSpc>
                <a:spcPct val="100000"/>
              </a:lnSpc>
              <a:spcBef>
                <a:spcPts val="0"/>
              </a:spcBef>
              <a:spcAft>
                <a:spcPts val="0"/>
              </a:spcAft>
              <a:buClrTx/>
              <a:buSzTx/>
              <a:buFont typeface="Arial" pitchFamily="34" charset="0"/>
              <a:buChar char="•"/>
              <a:tabLst/>
              <a:defRPr/>
            </a:pPr>
            <a:r>
              <a:rPr kumimoji="0" lang="en-US" sz="1176" b="0" i="0" u="none" strike="noStrike" kern="1200" cap="none" spc="0" normalizeH="0" baseline="0" noProof="0" dirty="0">
                <a:ln>
                  <a:noFill/>
                </a:ln>
                <a:solidFill>
                  <a:srgbClr val="353535"/>
                </a:solidFill>
                <a:effectLst/>
                <a:uLnTx/>
                <a:uFillTx/>
                <a:latin typeface="Segoe UI Semilight"/>
                <a:ea typeface="+mn-ea"/>
                <a:cs typeface="+mn-cs"/>
              </a:rPr>
              <a:t>Agile</a:t>
            </a:r>
          </a:p>
          <a:p>
            <a:pPr marL="274603" marR="0" lvl="0" indent="-274603" algn="l" defTabSz="914367" rtl="0" eaLnBrk="1" fontAlgn="auto" latinLnBrk="0" hangingPunct="1">
              <a:lnSpc>
                <a:spcPct val="100000"/>
              </a:lnSpc>
              <a:spcBef>
                <a:spcPts val="0"/>
              </a:spcBef>
              <a:spcAft>
                <a:spcPts val="0"/>
              </a:spcAft>
              <a:buClrTx/>
              <a:buSzTx/>
              <a:buFont typeface="Arial" pitchFamily="34" charset="0"/>
              <a:buChar char="•"/>
              <a:tabLst/>
              <a:defRPr/>
            </a:pPr>
            <a:r>
              <a:rPr kumimoji="0" lang="en-US" sz="1176" b="0" i="0" u="none" strike="noStrike" kern="1200" cap="none" spc="0" normalizeH="0" baseline="0" noProof="0" dirty="0">
                <a:ln>
                  <a:noFill/>
                </a:ln>
                <a:solidFill>
                  <a:srgbClr val="353535"/>
                </a:solidFill>
                <a:effectLst/>
                <a:uLnTx/>
                <a:uFillTx/>
                <a:latin typeface="Segoe UI Semilight"/>
                <a:ea typeface="+mn-ea"/>
                <a:cs typeface="+mn-cs"/>
              </a:rPr>
              <a:t>Azure</a:t>
            </a:r>
          </a:p>
          <a:p>
            <a:pPr marL="274603" marR="0" lvl="0" indent="-274603" algn="l" defTabSz="914367" rtl="0" eaLnBrk="1" fontAlgn="auto" latinLnBrk="0" hangingPunct="1">
              <a:lnSpc>
                <a:spcPct val="100000"/>
              </a:lnSpc>
              <a:spcBef>
                <a:spcPts val="0"/>
              </a:spcBef>
              <a:spcAft>
                <a:spcPts val="0"/>
              </a:spcAft>
              <a:buClrTx/>
              <a:buSzTx/>
              <a:buFont typeface="Arial" pitchFamily="34" charset="0"/>
              <a:buChar char="•"/>
              <a:tabLst/>
              <a:defRPr/>
            </a:pPr>
            <a:r>
              <a:rPr kumimoji="0" lang="en-US" sz="1176" b="0" i="0" u="none" strike="noStrike" kern="1200" cap="none" spc="0" normalizeH="0" baseline="0" noProof="0" dirty="0">
                <a:ln>
                  <a:noFill/>
                </a:ln>
                <a:solidFill>
                  <a:srgbClr val="353535"/>
                </a:solidFill>
                <a:effectLst/>
                <a:uLnTx/>
                <a:uFillTx/>
                <a:latin typeface="Segoe UI Semilight"/>
                <a:ea typeface="+mn-ea"/>
                <a:cs typeface="+mn-cs"/>
              </a:rPr>
              <a:t>C#</a:t>
            </a:r>
          </a:p>
          <a:p>
            <a:pPr marL="274603" marR="0" lvl="0" indent="-274603" algn="l" defTabSz="914367" rtl="0" eaLnBrk="1" fontAlgn="auto" latinLnBrk="0" hangingPunct="1">
              <a:lnSpc>
                <a:spcPct val="100000"/>
              </a:lnSpc>
              <a:spcBef>
                <a:spcPts val="0"/>
              </a:spcBef>
              <a:spcAft>
                <a:spcPts val="0"/>
              </a:spcAft>
              <a:buClrTx/>
              <a:buSzTx/>
              <a:buFont typeface="Arial" pitchFamily="34" charset="0"/>
              <a:buChar char="•"/>
              <a:tabLst/>
              <a:defRPr/>
            </a:pPr>
            <a:r>
              <a:rPr kumimoji="0" lang="en-US" sz="1176" b="0" i="0" u="none" strike="noStrike" kern="1200" cap="none" spc="0" normalizeH="0" baseline="0" noProof="0" dirty="0">
                <a:ln>
                  <a:noFill/>
                </a:ln>
                <a:solidFill>
                  <a:srgbClr val="353535"/>
                </a:solidFill>
                <a:effectLst/>
                <a:uLnTx/>
                <a:uFillTx/>
                <a:latin typeface="Segoe UI Semilight"/>
                <a:ea typeface="+mn-ea"/>
                <a:cs typeface="+mn-cs"/>
              </a:rPr>
              <a:t>Entity Framework</a:t>
            </a:r>
          </a:p>
          <a:p>
            <a:pPr marL="274603" marR="0" lvl="0" indent="-274603" algn="l" defTabSz="914367" rtl="0" eaLnBrk="1" fontAlgn="auto" latinLnBrk="0" hangingPunct="1">
              <a:lnSpc>
                <a:spcPct val="100000"/>
              </a:lnSpc>
              <a:spcBef>
                <a:spcPts val="0"/>
              </a:spcBef>
              <a:spcAft>
                <a:spcPts val="0"/>
              </a:spcAft>
              <a:buClrTx/>
              <a:buSzTx/>
              <a:buFont typeface="Arial" pitchFamily="34" charset="0"/>
              <a:buChar char="•"/>
              <a:tabLst/>
              <a:defRPr/>
            </a:pPr>
            <a:r>
              <a:rPr kumimoji="0" lang="en-US" sz="1176" b="0" i="0" u="none" strike="noStrike" kern="1200" cap="none" spc="0" normalizeH="0" baseline="0" noProof="0" dirty="0">
                <a:ln>
                  <a:noFill/>
                </a:ln>
                <a:solidFill>
                  <a:srgbClr val="353535"/>
                </a:solidFill>
                <a:effectLst/>
                <a:uLnTx/>
                <a:uFillTx/>
                <a:latin typeface="Segoe UI Semilight"/>
                <a:ea typeface="+mn-ea"/>
                <a:cs typeface="+mn-cs"/>
              </a:rPr>
              <a:t>HTML5</a:t>
            </a:r>
          </a:p>
          <a:p>
            <a:pPr marL="274603" marR="0" lvl="0" indent="-274603" algn="l" defTabSz="914367" rtl="0" eaLnBrk="1" fontAlgn="auto" latinLnBrk="0" hangingPunct="1">
              <a:lnSpc>
                <a:spcPct val="100000"/>
              </a:lnSpc>
              <a:spcBef>
                <a:spcPts val="0"/>
              </a:spcBef>
              <a:spcAft>
                <a:spcPts val="0"/>
              </a:spcAft>
              <a:buClrTx/>
              <a:buSzTx/>
              <a:buFont typeface="Arial" pitchFamily="34" charset="0"/>
              <a:buChar char="•"/>
              <a:tabLst/>
              <a:defRPr/>
            </a:pPr>
            <a:r>
              <a:rPr kumimoji="0" lang="en-US" sz="1176" b="0" i="0" u="none" strike="noStrike" kern="1200" cap="none" spc="0" normalizeH="0" baseline="0" noProof="0" dirty="0">
                <a:ln>
                  <a:noFill/>
                </a:ln>
                <a:solidFill>
                  <a:srgbClr val="353535"/>
                </a:solidFill>
                <a:effectLst/>
                <a:uLnTx/>
                <a:uFillTx/>
                <a:latin typeface="Segoe UI Semilight"/>
                <a:ea typeface="+mn-ea"/>
                <a:cs typeface="+mn-cs"/>
              </a:rPr>
              <a:t>MVC</a:t>
            </a:r>
          </a:p>
          <a:p>
            <a:pPr marL="274603" marR="0" lvl="0" indent="-274603" algn="l" defTabSz="914367" rtl="0" eaLnBrk="1" fontAlgn="auto" latinLnBrk="0" hangingPunct="1">
              <a:lnSpc>
                <a:spcPct val="100000"/>
              </a:lnSpc>
              <a:spcBef>
                <a:spcPts val="0"/>
              </a:spcBef>
              <a:spcAft>
                <a:spcPts val="0"/>
              </a:spcAft>
              <a:buClrTx/>
              <a:buSzTx/>
              <a:buFont typeface="Arial" pitchFamily="34" charset="0"/>
              <a:buChar char="•"/>
              <a:tabLst/>
              <a:defRPr/>
            </a:pPr>
            <a:r>
              <a:rPr kumimoji="0" lang="en-US" sz="1176" b="0" i="0" u="none" strike="noStrike" kern="1200" cap="none" spc="0" normalizeH="0" baseline="0" noProof="0" dirty="0">
                <a:ln>
                  <a:noFill/>
                </a:ln>
                <a:solidFill>
                  <a:srgbClr val="353535"/>
                </a:solidFill>
                <a:effectLst/>
                <a:uLnTx/>
                <a:uFillTx/>
                <a:latin typeface="Segoe UI Semilight"/>
                <a:ea typeface="+mn-ea"/>
                <a:cs typeface="+mn-cs"/>
              </a:rPr>
              <a:t>SQL</a:t>
            </a:r>
          </a:p>
          <a:p>
            <a:pPr marL="274603" marR="0" lvl="0" indent="-274603" algn="l" defTabSz="914367" rtl="0" eaLnBrk="1" fontAlgn="auto" latinLnBrk="0" hangingPunct="1">
              <a:lnSpc>
                <a:spcPct val="100000"/>
              </a:lnSpc>
              <a:spcBef>
                <a:spcPts val="0"/>
              </a:spcBef>
              <a:spcAft>
                <a:spcPts val="0"/>
              </a:spcAft>
              <a:buClrTx/>
              <a:buSzTx/>
              <a:buFont typeface="Arial" pitchFamily="34" charset="0"/>
              <a:buChar char="•"/>
              <a:tabLst/>
              <a:defRPr/>
            </a:pPr>
            <a:r>
              <a:rPr kumimoji="0" lang="en-US" sz="1176" b="0" i="0" u="none" strike="noStrike" kern="1200" cap="none" spc="0" normalizeH="0" baseline="0" noProof="0" dirty="0">
                <a:ln>
                  <a:noFill/>
                </a:ln>
                <a:solidFill>
                  <a:srgbClr val="353535"/>
                </a:solidFill>
                <a:effectLst/>
                <a:uLnTx/>
                <a:uFillTx/>
                <a:latin typeface="Segoe UI Semilight"/>
                <a:ea typeface="+mn-ea"/>
                <a:cs typeface="+mn-cs"/>
              </a:rPr>
              <a:t>jQuery</a:t>
            </a:r>
          </a:p>
          <a:p>
            <a:pPr marL="274603" marR="0" lvl="0" indent="-274603" algn="l" defTabSz="914367" rtl="0" eaLnBrk="1" fontAlgn="auto" latinLnBrk="0" hangingPunct="1">
              <a:lnSpc>
                <a:spcPct val="100000"/>
              </a:lnSpc>
              <a:spcBef>
                <a:spcPts val="0"/>
              </a:spcBef>
              <a:spcAft>
                <a:spcPts val="0"/>
              </a:spcAft>
              <a:buClrTx/>
              <a:buSzTx/>
              <a:buFont typeface="Arial" pitchFamily="34" charset="0"/>
              <a:buChar char="•"/>
              <a:tabLst/>
              <a:defRPr/>
            </a:pPr>
            <a:r>
              <a:rPr kumimoji="0" lang="en-US" sz="1176" b="0" i="0" u="none" strike="noStrike" kern="1200" cap="none" spc="0" normalizeH="0" baseline="0" noProof="0" dirty="0">
                <a:ln>
                  <a:noFill/>
                </a:ln>
                <a:solidFill>
                  <a:srgbClr val="353535"/>
                </a:solidFill>
                <a:effectLst/>
                <a:uLnTx/>
                <a:uFillTx/>
                <a:latin typeface="Segoe UI Semilight"/>
                <a:ea typeface="+mn-ea"/>
                <a:cs typeface="+mn-cs"/>
              </a:rPr>
              <a:t>and Much More!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0" name="TextBox 9"/>
          <p:cNvSpPr txBox="1"/>
          <p:nvPr/>
        </p:nvSpPr>
        <p:spPr>
          <a:xfrm>
            <a:off x="3423392" y="6019614"/>
            <a:ext cx="4482124" cy="51293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353535"/>
                </a:solidFill>
                <a:effectLst/>
                <a:uLnTx/>
                <a:uFillTx/>
                <a:latin typeface="Segoe UI Semilight"/>
                <a:ea typeface="+mn-ea"/>
                <a:cs typeface="+mn-cs"/>
                <a:hlinkClick r:id="rId5"/>
              </a:rPr>
              <a:t>http://www.UserGroup.tv</a:t>
            </a:r>
            <a:r>
              <a:rPr kumimoji="0" lang="en-US" sz="2745" b="0" i="0" u="none" strike="noStrike" kern="1200" cap="none" spc="0" normalizeH="0" baseline="0" noProof="0" dirty="0">
                <a:ln>
                  <a:noFill/>
                </a:ln>
                <a:solidFill>
                  <a:srgbClr val="353535"/>
                </a:solidFill>
                <a:effectLst/>
                <a:uLnTx/>
                <a:uFillTx/>
                <a:latin typeface="Segoe UI Semilight"/>
                <a:ea typeface="+mn-ea"/>
                <a:cs typeface="+mn-cs"/>
              </a:rPr>
              <a:t> </a:t>
            </a:r>
          </a:p>
        </p:txBody>
      </p:sp>
      <p:pic>
        <p:nvPicPr>
          <p:cNvPr id="15" name="Picture 14" descr="http://www.usergroup.tv/wp-content/uploads/2012/05/Ugtv.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0710" y="5637840"/>
            <a:ext cx="3584371" cy="111832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471224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crosoft_Azure_Logo_End_Card_BlackBG_1080p-60fps-REF">
            <a:hlinkClick r:id="" action="ppaction://media"/>
            <a:extLst>
              <a:ext uri="{FF2B5EF4-FFF2-40B4-BE49-F238E27FC236}">
                <a16:creationId xmlns:a16="http://schemas.microsoft.com/office/drawing/2014/main" id="{E124789E-1913-44A8-A403-CF8777BFB5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487"/>
            <a:ext cx="12190444" cy="6857027"/>
          </a:xfrm>
          <a:prstGeom prst="rect">
            <a:avLst/>
          </a:prstGeom>
        </p:spPr>
      </p:pic>
    </p:spTree>
    <p:extLst>
      <p:ext uri="{BB962C8B-B14F-4D97-AF65-F5344CB8AC3E}">
        <p14:creationId xmlns:p14="http://schemas.microsoft.com/office/powerpoint/2010/main" val="3868052017"/>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a16="http://schemas.microsoft.com/office/drawing/2014/main" xmlns="">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581937"/>
          </a:xfrm>
        </p:spPr>
        <p:txBody>
          <a:bodyPr/>
          <a:lstStyle/>
          <a:p>
            <a:r>
              <a:rPr lang="en-US" dirty="0"/>
              <a:t>Rate My Talk &amp; Download Slides!</a:t>
            </a:r>
          </a:p>
          <a:p>
            <a:pPr marL="336145" lvl="1" indent="0">
              <a:buNone/>
            </a:pPr>
            <a:endParaRPr lang="en-US" sz="1961" b="1" dirty="0"/>
          </a:p>
          <a:p>
            <a:pPr marL="336145" lvl="1" indent="0">
              <a:buNone/>
            </a:pPr>
            <a:r>
              <a:rPr lang="en-US" sz="5882" b="1" dirty="0"/>
              <a:t>	http://bit.ly/RateShawnsTalk</a:t>
            </a:r>
          </a:p>
          <a:p>
            <a:pPr marL="336145" lvl="1" indent="0" algn="ctr">
              <a:buNone/>
            </a:pPr>
            <a:r>
              <a:rPr lang="en-US" sz="3137" dirty="0"/>
              <a:t>(case sensitive)</a:t>
            </a:r>
            <a:r>
              <a:rPr lang="en-US" sz="5882" dirty="0"/>
              <a:t> </a:t>
            </a:r>
          </a:p>
          <a:p>
            <a:r>
              <a:rPr lang="en-US" dirty="0"/>
              <a:t>Contact Information</a:t>
            </a:r>
          </a:p>
          <a:p>
            <a:pPr lvl="1"/>
            <a:r>
              <a:rPr lang="en-US" dirty="0"/>
              <a:t>Email: sweisfel@microsoft.com</a:t>
            </a:r>
          </a:p>
          <a:p>
            <a:pPr lvl="1"/>
            <a:r>
              <a:rPr lang="en-US" dirty="0"/>
              <a:t>Blog: http://www.shawnweisfeld.com</a:t>
            </a:r>
          </a:p>
          <a:p>
            <a:pPr lvl="1"/>
            <a:r>
              <a:rPr lang="en-US" dirty="0"/>
              <a:t>Twitter: @</a:t>
            </a:r>
            <a:r>
              <a:rPr lang="en-US" dirty="0" err="1"/>
              <a:t>shawnweisfeld</a:t>
            </a:r>
            <a:endParaRPr lang="en-US" dirty="0"/>
          </a:p>
          <a:p>
            <a:endParaRPr lang="en-US" dirty="0"/>
          </a:p>
        </p:txBody>
      </p:sp>
      <p:sp>
        <p:nvSpPr>
          <p:cNvPr id="3" name="Title 2"/>
          <p:cNvSpPr>
            <a:spLocks noGrp="1"/>
          </p:cNvSpPr>
          <p:nvPr>
            <p:ph type="title"/>
          </p:nvPr>
        </p:nvSpPr>
        <p:spPr/>
        <p:txBody>
          <a:bodyPr/>
          <a:lstStyle/>
          <a:p>
            <a:r>
              <a:rPr lang="en-US" dirty="0"/>
              <a:t>Thank you! Your Feedback is Important</a:t>
            </a:r>
          </a:p>
        </p:txBody>
      </p:sp>
      <p:pic>
        <p:nvPicPr>
          <p:cNvPr id="6" name="Picture 5"/>
          <p:cNvPicPr>
            <a:picLocks noChangeAspect="1"/>
          </p:cNvPicPr>
          <p:nvPr/>
        </p:nvPicPr>
        <p:blipFill>
          <a:blip r:embed="rId4"/>
          <a:stretch>
            <a:fillRect/>
          </a:stretch>
        </p:blipFill>
        <p:spPr>
          <a:xfrm>
            <a:off x="7963552" y="3228787"/>
            <a:ext cx="3370931" cy="3412401"/>
          </a:xfrm>
          <a:prstGeom prst="rect">
            <a:avLst/>
          </a:prstGeom>
        </p:spPr>
      </p:pic>
    </p:spTree>
    <p:custDataLst>
      <p:tags r:id="rId1"/>
    </p:custDataLst>
    <p:extLst>
      <p:ext uri="{BB962C8B-B14F-4D97-AF65-F5344CB8AC3E}">
        <p14:creationId xmlns:p14="http://schemas.microsoft.com/office/powerpoint/2010/main" val="361175166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pic>
        <p:nvPicPr>
          <p:cNvPr id="11" name="Picture 10"/>
          <p:cNvPicPr>
            <a:picLocks noChangeAspect="1"/>
          </p:cNvPicPr>
          <p:nvPr/>
        </p:nvPicPr>
        <p:blipFill rotWithShape="1">
          <a:blip r:embed="rId4"/>
          <a:srcRect l="584" t="9952" r="2677" b="15206"/>
          <a:stretch/>
        </p:blipFill>
        <p:spPr>
          <a:xfrm>
            <a:off x="493345" y="1187938"/>
            <a:ext cx="2465168" cy="2465168"/>
          </a:xfrm>
          <a:custGeom>
            <a:avLst/>
            <a:gdLst>
              <a:gd name="connsiteX0" fmla="*/ 0 w 2514600"/>
              <a:gd name="connsiteY0" fmla="*/ 0 h 2514600"/>
              <a:gd name="connsiteX1" fmla="*/ 2514600 w 2514600"/>
              <a:gd name="connsiteY1" fmla="*/ 0 h 2514600"/>
              <a:gd name="connsiteX2" fmla="*/ 2514600 w 2514600"/>
              <a:gd name="connsiteY2" fmla="*/ 2514600 h 2514600"/>
              <a:gd name="connsiteX3" fmla="*/ 0 w 2514600"/>
              <a:gd name="connsiteY3" fmla="*/ 2514600 h 2514600"/>
            </a:gdLst>
            <a:ahLst/>
            <a:cxnLst>
              <a:cxn ang="0">
                <a:pos x="connsiteX0" y="connsiteY0"/>
              </a:cxn>
              <a:cxn ang="0">
                <a:pos x="connsiteX1" y="connsiteY1"/>
              </a:cxn>
              <a:cxn ang="0">
                <a:pos x="connsiteX2" y="connsiteY2"/>
              </a:cxn>
              <a:cxn ang="0">
                <a:pos x="connsiteX3" y="connsiteY3"/>
              </a:cxn>
            </a:cxnLst>
            <a:rect l="l" t="t" r="r" b="b"/>
            <a:pathLst>
              <a:path w="2514600" h="2514600">
                <a:moveTo>
                  <a:pt x="0" y="0"/>
                </a:moveTo>
                <a:lnTo>
                  <a:pt x="2514600" y="0"/>
                </a:lnTo>
                <a:lnTo>
                  <a:pt x="2514600" y="2514600"/>
                </a:lnTo>
                <a:lnTo>
                  <a:pt x="0" y="2514600"/>
                </a:lnTo>
                <a:close/>
              </a:path>
            </a:pathLst>
          </a:custGeom>
        </p:spPr>
      </p:pic>
      <p:sp>
        <p:nvSpPr>
          <p:cNvPr id="12" name="Rectangle 11"/>
          <p:cNvSpPr/>
          <p:nvPr/>
        </p:nvSpPr>
        <p:spPr bwMode="auto">
          <a:xfrm>
            <a:off x="2958513" y="1187938"/>
            <a:ext cx="8217227" cy="24651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spcBef>
                <a:spcPts val="588"/>
              </a:spcBef>
              <a:spcAft>
                <a:spcPts val="588"/>
              </a:spcAft>
            </a:pPr>
            <a:r>
              <a:rPr lang="en-US" sz="1961" b="1" dirty="0">
                <a:solidFill>
                  <a:srgbClr val="353535"/>
                </a:solidFill>
                <a:latin typeface="Segoe UI Semilight"/>
                <a:ea typeface="Segoe UI Light" charset="0"/>
                <a:cs typeface="Segoe UI Light" charset="0"/>
              </a:rPr>
              <a:t>Shawn </a:t>
            </a:r>
            <a:r>
              <a:rPr lang="en-US" sz="1961" b="1" dirty="0" err="1">
                <a:solidFill>
                  <a:srgbClr val="353535"/>
                </a:solidFill>
                <a:latin typeface="Segoe UI Semilight"/>
                <a:ea typeface="Segoe UI Light" charset="0"/>
                <a:cs typeface="Segoe UI Light" charset="0"/>
              </a:rPr>
              <a:t>Weisfeld</a:t>
            </a:r>
            <a:endParaRPr lang="en-US" sz="1961" b="1" dirty="0">
              <a:solidFill>
                <a:srgbClr val="353535"/>
              </a:solidFill>
              <a:latin typeface="Segoe UI Semilight"/>
              <a:ea typeface="Segoe UI Light" charset="0"/>
              <a:cs typeface="Segoe UI Light" charset="0"/>
            </a:endParaRPr>
          </a:p>
          <a:p>
            <a:pPr>
              <a:spcBef>
                <a:spcPts val="588"/>
              </a:spcBef>
              <a:spcAft>
                <a:spcPts val="588"/>
              </a:spcAft>
            </a:pPr>
            <a:r>
              <a:rPr lang="en-US" sz="1961" dirty="0">
                <a:solidFill>
                  <a:srgbClr val="353535"/>
                </a:solidFill>
                <a:latin typeface="Segoe UI Semilight"/>
                <a:ea typeface="Segoe UI Light" charset="0"/>
                <a:cs typeface="Segoe UI Light" charset="0"/>
              </a:rPr>
              <a:t>Cloud Solution Architect</a:t>
            </a:r>
          </a:p>
          <a:p>
            <a:pPr>
              <a:spcBef>
                <a:spcPts val="588"/>
              </a:spcBef>
              <a:spcAft>
                <a:spcPts val="588"/>
              </a:spcAft>
            </a:pPr>
            <a:r>
              <a:rPr lang="en-US" sz="1961" dirty="0">
                <a:solidFill>
                  <a:srgbClr val="353535"/>
                </a:solidFill>
                <a:latin typeface="Segoe UI Semilight"/>
                <a:ea typeface="Segoe UI Light" charset="0"/>
                <a:cs typeface="Segoe UI Light" charset="0"/>
              </a:rPr>
              <a:t>Microsoft – One Commercial Partner Technical Team</a:t>
            </a:r>
          </a:p>
          <a:p>
            <a:pPr>
              <a:spcBef>
                <a:spcPts val="588"/>
              </a:spcBef>
              <a:spcAft>
                <a:spcPts val="588"/>
              </a:spcAft>
            </a:pPr>
            <a:r>
              <a:rPr lang="en-US" sz="1961" u="sng" dirty="0">
                <a:solidFill>
                  <a:srgbClr val="FFFFFF"/>
                </a:solidFill>
                <a:latin typeface="Segoe UI Semilight"/>
                <a:hlinkClick r:id="rId5"/>
              </a:rPr>
              <a:t>sweisfel@microsoft.com</a:t>
            </a:r>
            <a:r>
              <a:rPr lang="en-US" sz="1961" u="sng" dirty="0">
                <a:solidFill>
                  <a:srgbClr val="FFFFFF"/>
                </a:solidFill>
                <a:latin typeface="Segoe UI Semilight"/>
              </a:rPr>
              <a:t> </a:t>
            </a:r>
            <a:endParaRPr lang="en-US" sz="1961" dirty="0">
              <a:solidFill>
                <a:srgbClr val="353535"/>
              </a:solidFill>
              <a:latin typeface="Segoe UI Semilight"/>
              <a:ea typeface="Segoe UI Light" charset="0"/>
              <a:cs typeface="Segoe UI Light" charset="0"/>
            </a:endParaRPr>
          </a:p>
          <a:p>
            <a:pPr>
              <a:spcBef>
                <a:spcPts val="588"/>
              </a:spcBef>
              <a:spcAft>
                <a:spcPts val="588"/>
              </a:spcAft>
            </a:pPr>
            <a:r>
              <a:rPr lang="en-US" sz="1961" dirty="0">
                <a:solidFill>
                  <a:srgbClr val="353535"/>
                </a:solidFill>
                <a:latin typeface="Segoe UI Semilight"/>
                <a:ea typeface="Segoe UI Light" charset="0"/>
                <a:cs typeface="Segoe UI Light" charset="0"/>
              </a:rPr>
              <a:t>Austin, TX</a:t>
            </a:r>
          </a:p>
        </p:txBody>
      </p:sp>
    </p:spTree>
    <p:custDataLst>
      <p:tags r:id="rId1"/>
    </p:custDataLst>
    <p:extLst>
      <p:ext uri="{BB962C8B-B14F-4D97-AF65-F5344CB8AC3E}">
        <p14:creationId xmlns:p14="http://schemas.microsoft.com/office/powerpoint/2010/main" val="6157096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62055" y="2219062"/>
            <a:ext cx="12067890" cy="241987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ct val="100000"/>
              </a:lnSpc>
              <a:defRPr/>
            </a:pPr>
            <a:r>
              <a:rPr lang="en-US" sz="9600" spc="300" dirty="0">
                <a:solidFill>
                  <a:srgbClr val="353535">
                    <a:lumMod val="65000"/>
                    <a:lumOff val="35000"/>
                  </a:srgbClr>
                </a:solidFill>
                <a:latin typeface="Segoe UI"/>
              </a:rPr>
              <a:t>WHAT IS DEVOPS?</a:t>
            </a:r>
          </a:p>
        </p:txBody>
      </p:sp>
    </p:spTree>
    <p:extLst>
      <p:ext uri="{BB962C8B-B14F-4D97-AF65-F5344CB8AC3E}">
        <p14:creationId xmlns:p14="http://schemas.microsoft.com/office/powerpoint/2010/main" val="1751245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4278940" y="618998"/>
            <a:ext cx="3634127" cy="976920"/>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ts val="3000"/>
              </a:lnSpc>
              <a:defRPr/>
            </a:pPr>
            <a:r>
              <a:rPr lang="en-US" sz="1800" spc="300" dirty="0">
                <a:solidFill>
                  <a:srgbClr val="353535">
                    <a:lumMod val="65000"/>
                    <a:lumOff val="35000"/>
                  </a:srgbClr>
                </a:solidFill>
                <a:latin typeface="Segoe UI"/>
              </a:rPr>
              <a:t>WHAT IS DEVOPS?</a:t>
            </a:r>
          </a:p>
          <a:p>
            <a:pPr algn="ctr" defTabSz="913874">
              <a:lnSpc>
                <a:spcPts val="3000"/>
              </a:lnSpc>
              <a:defRPr/>
            </a:pPr>
            <a:endParaRPr lang="en-US" sz="2400" spc="300" dirty="0">
              <a:solidFill>
                <a:srgbClr val="635D59"/>
              </a:solidFill>
              <a:latin typeface="Segoe UI"/>
            </a:endParaRPr>
          </a:p>
        </p:txBody>
      </p:sp>
      <p:pic>
        <p:nvPicPr>
          <p:cNvPr id="7" name="Picture 6"/>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287848" y="1176197"/>
            <a:ext cx="5604665" cy="5604665"/>
          </a:xfrm>
          <a:prstGeom prst="rect">
            <a:avLst/>
          </a:prstGeom>
        </p:spPr>
      </p:pic>
      <p:grpSp>
        <p:nvGrpSpPr>
          <p:cNvPr id="9" name="Group 8"/>
          <p:cNvGrpSpPr/>
          <p:nvPr/>
        </p:nvGrpSpPr>
        <p:grpSpPr>
          <a:xfrm>
            <a:off x="2214856" y="4018455"/>
            <a:ext cx="2035591" cy="882180"/>
            <a:chOff x="2259794" y="4146834"/>
            <a:chExt cx="2036457" cy="882557"/>
          </a:xfrm>
          <a:solidFill>
            <a:schemeClr val="tx1">
              <a:lumMod val="50000"/>
              <a:lumOff val="50000"/>
            </a:schemeClr>
          </a:solidFill>
        </p:grpSpPr>
        <p:sp>
          <p:nvSpPr>
            <p:cNvPr id="39" name="Right Triangle 38"/>
            <p:cNvSpPr/>
            <p:nvPr/>
          </p:nvSpPr>
          <p:spPr bwMode="auto">
            <a:xfrm rot="19782022" flipH="1" flipV="1">
              <a:off x="3710362" y="4556204"/>
              <a:ext cx="361133" cy="473187"/>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ounded Rectangle 39"/>
            <p:cNvSpPr/>
            <p:nvPr/>
          </p:nvSpPr>
          <p:spPr>
            <a:xfrm>
              <a:off x="2259794" y="4146834"/>
              <a:ext cx="2036457" cy="55359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dirty="0">
                  <a:solidFill>
                    <a:srgbClr val="FBFBFB"/>
                  </a:solidFill>
                  <a:latin typeface="Bodoni MT"/>
                  <a:cs typeface="Bodoni Std Bold Italic"/>
                </a:rPr>
                <a:t>It’s Development and</a:t>
              </a:r>
              <a:br>
                <a:rPr lang="en-US" sz="1000" b="1" i="1" dirty="0">
                  <a:solidFill>
                    <a:srgbClr val="FBFBFB"/>
                  </a:solidFill>
                  <a:latin typeface="Bodoni MT"/>
                  <a:cs typeface="Bodoni Std Bold Italic"/>
                </a:rPr>
              </a:br>
              <a:r>
                <a:rPr lang="en-US" sz="1000" b="1" i="1" dirty="0">
                  <a:solidFill>
                    <a:srgbClr val="FBFBFB"/>
                  </a:solidFill>
                  <a:latin typeface="Bodoni MT"/>
                  <a:cs typeface="Bodoni Std Bold Italic"/>
                </a:rPr>
                <a:t>Operations collaboration</a:t>
              </a:r>
            </a:p>
          </p:txBody>
        </p:sp>
      </p:grpSp>
      <p:sp>
        <p:nvSpPr>
          <p:cNvPr id="42" name="Right Triangle 41"/>
          <p:cNvSpPr/>
          <p:nvPr/>
        </p:nvSpPr>
        <p:spPr bwMode="auto">
          <a:xfrm flipH="1" flipV="1">
            <a:off x="5804062" y="1851015"/>
            <a:ext cx="186295" cy="253355"/>
          </a:xfrm>
          <a:prstGeom prst="rtTriangle">
            <a:avLst/>
          </a:prstGeom>
          <a:solidFill>
            <a:schemeClr val="bg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ounded Rectangle 42"/>
          <p:cNvSpPr/>
          <p:nvPr/>
        </p:nvSpPr>
        <p:spPr>
          <a:xfrm>
            <a:off x="5145250" y="1491825"/>
            <a:ext cx="1314486" cy="38423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dirty="0">
                <a:solidFill>
                  <a:srgbClr val="FBFBFB"/>
                </a:solidFill>
                <a:latin typeface="Bodoni MT"/>
                <a:cs typeface="Bodoni Std Bold Italic"/>
              </a:rPr>
              <a:t>It’s a job title</a:t>
            </a:r>
          </a:p>
        </p:txBody>
      </p:sp>
      <p:grpSp>
        <p:nvGrpSpPr>
          <p:cNvPr id="44" name="Group 43"/>
          <p:cNvGrpSpPr/>
          <p:nvPr/>
        </p:nvGrpSpPr>
        <p:grpSpPr>
          <a:xfrm>
            <a:off x="5748440" y="3410564"/>
            <a:ext cx="1504384" cy="686092"/>
            <a:chOff x="5229616" y="3272179"/>
            <a:chExt cx="1505024" cy="686386"/>
          </a:xfrm>
          <a:solidFill>
            <a:schemeClr val="tx1">
              <a:lumMod val="65000"/>
              <a:lumOff val="35000"/>
            </a:schemeClr>
          </a:solidFill>
        </p:grpSpPr>
        <p:sp>
          <p:nvSpPr>
            <p:cNvPr id="45" name="Right Triangle 44"/>
            <p:cNvSpPr/>
            <p:nvPr/>
          </p:nvSpPr>
          <p:spPr bwMode="auto">
            <a:xfrm flipV="1">
              <a:off x="5888941" y="3705102"/>
              <a:ext cx="186375" cy="253463"/>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ounded Rectangle 45"/>
            <p:cNvSpPr/>
            <p:nvPr/>
          </p:nvSpPr>
          <p:spPr>
            <a:xfrm>
              <a:off x="5229616" y="3272179"/>
              <a:ext cx="1505024" cy="44682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dirty="0">
                  <a:solidFill>
                    <a:srgbClr val="FBFBFB"/>
                  </a:solidFill>
                  <a:latin typeface="Bodoni MT"/>
                  <a:cs typeface="Bodoni Std Bold Italic"/>
                </a:rPr>
                <a:t>It’s automation</a:t>
              </a:r>
            </a:p>
          </p:txBody>
        </p:sp>
      </p:grpSp>
      <p:grpSp>
        <p:nvGrpSpPr>
          <p:cNvPr id="47" name="Group 46"/>
          <p:cNvGrpSpPr/>
          <p:nvPr/>
        </p:nvGrpSpPr>
        <p:grpSpPr>
          <a:xfrm>
            <a:off x="7627499" y="3993269"/>
            <a:ext cx="1725035" cy="885345"/>
            <a:chOff x="9432099" y="2218807"/>
            <a:chExt cx="1725768" cy="885723"/>
          </a:xfrm>
          <a:solidFill>
            <a:srgbClr val="7F7F7F"/>
          </a:solidFill>
        </p:grpSpPr>
        <p:sp>
          <p:nvSpPr>
            <p:cNvPr id="48" name="Right Triangle 47"/>
            <p:cNvSpPr/>
            <p:nvPr/>
          </p:nvSpPr>
          <p:spPr bwMode="auto">
            <a:xfrm flipV="1">
              <a:off x="9690399" y="2786398"/>
              <a:ext cx="233927" cy="318132"/>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ounded Rectangle 48"/>
            <p:cNvSpPr/>
            <p:nvPr/>
          </p:nvSpPr>
          <p:spPr>
            <a:xfrm>
              <a:off x="9432099" y="2218807"/>
              <a:ext cx="1725768" cy="5863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dirty="0">
                  <a:solidFill>
                    <a:srgbClr val="FBFBFB"/>
                  </a:solidFill>
                  <a:latin typeface="Bodoni MT"/>
                  <a:cs typeface="Bodoni Std Bold Italic"/>
                </a:rPr>
                <a:t>It means faster and smaller releases</a:t>
              </a:r>
            </a:p>
          </p:txBody>
        </p:sp>
      </p:grpSp>
    </p:spTree>
    <p:extLst>
      <p:ext uri="{BB962C8B-B14F-4D97-AF65-F5344CB8AC3E}">
        <p14:creationId xmlns:p14="http://schemas.microsoft.com/office/powerpoint/2010/main" val="3956058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chemeClr val="tx1">
                    <a:lumMod val="65000"/>
                    <a:lumOff val="35000"/>
                  </a:schemeClr>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is DevOps?</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defTabSz="914314"/>
              <a:r>
                <a:rPr lang="en-US" sz="2745" dirty="0">
                  <a:solidFill>
                    <a:srgbClr val="000000"/>
                  </a:solidFill>
                  <a:latin typeface="Segoe UI"/>
                </a:rPr>
                <a:t>DevOps is the union of </a:t>
              </a:r>
              <a:r>
                <a:rPr lang="en-US" sz="2745" b="1" dirty="0">
                  <a:solidFill>
                    <a:srgbClr val="0078D7"/>
                  </a:solidFill>
                  <a:latin typeface="Segoe UI"/>
                </a:rPr>
                <a:t>people</a:t>
              </a:r>
              <a:r>
                <a:rPr lang="en-US" sz="2745" dirty="0">
                  <a:solidFill>
                    <a:srgbClr val="000000"/>
                  </a:solidFill>
                  <a:latin typeface="Segoe UI"/>
                </a:rPr>
                <a:t>, </a:t>
              </a:r>
              <a:r>
                <a:rPr lang="en-US" sz="2745" b="1" dirty="0">
                  <a:solidFill>
                    <a:srgbClr val="0078D7"/>
                  </a:solidFill>
                  <a:latin typeface="Segoe UI"/>
                </a:rPr>
                <a:t>process</a:t>
              </a:r>
              <a:r>
                <a:rPr lang="en-US" sz="2745" dirty="0">
                  <a:solidFill>
                    <a:srgbClr val="000000"/>
                  </a:solidFill>
                  <a:latin typeface="Segoe UI"/>
                </a:rPr>
                <a:t>, and </a:t>
              </a:r>
              <a:r>
                <a:rPr lang="en-US" sz="2745" b="1" dirty="0">
                  <a:solidFill>
                    <a:srgbClr val="0078D7"/>
                  </a:solidFill>
                  <a:latin typeface="Segoe UI"/>
                </a:rPr>
                <a:t>products</a:t>
              </a:r>
              <a:r>
                <a:rPr lang="en-US" sz="2745" dirty="0">
                  <a:solidFill>
                    <a:srgbClr val="000000"/>
                  </a:solidFill>
                  <a:latin typeface="Segoe UI"/>
                </a:rPr>
                <a:t> to enable continuous delivery of </a:t>
              </a:r>
              <a:r>
                <a:rPr lang="en-US" sz="2745" b="1" dirty="0">
                  <a:solidFill>
                    <a:srgbClr val="FF0000"/>
                  </a:solidFill>
                  <a:latin typeface="Segoe UI"/>
                </a:rPr>
                <a:t>value</a:t>
              </a:r>
              <a:r>
                <a:rPr lang="en-US" sz="2745" dirty="0">
                  <a:solidFill>
                    <a:srgbClr val="000000"/>
                  </a:solidFill>
                  <a:latin typeface="Segoe UI"/>
                </a:rPr>
                <a:t> to your end users.</a:t>
              </a:r>
            </a:p>
          </p:txBody>
        </p:sp>
        <p:sp>
          <p:nvSpPr>
            <p:cNvPr id="43" name="Rectangle 42">
              <a:extLst>
                <a:ext uri="{FF2B5EF4-FFF2-40B4-BE49-F238E27FC236}">
                  <a16:creationId xmlns:a16="http://schemas.microsoft.com/office/drawing/2014/main" id="{2F8088B3-00CA-4565-A4F2-49A69D180CE0}"/>
                </a:ext>
              </a:extLst>
            </p:cNvPr>
            <p:cNvSpPr/>
            <p:nvPr/>
          </p:nvSpPr>
          <p:spPr>
            <a:xfrm>
              <a:off x="366077" y="1432242"/>
              <a:ext cx="687151" cy="1098688"/>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Lst>
            </p:cNvPr>
            <p:cNvSpPr/>
            <p:nvPr/>
          </p:nvSpPr>
          <p:spPr>
            <a:xfrm>
              <a:off x="3728097" y="3396602"/>
              <a:ext cx="673739" cy="1077243"/>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grpSp>
      <p:sp>
        <p:nvSpPr>
          <p:cNvPr id="51" name="Oval 50">
            <a:extLst>
              <a:ext uri="{FF2B5EF4-FFF2-40B4-BE49-F238E27FC236}">
                <a16:creationId xmlns:a16="http://schemas.microsoft.com/office/drawing/2014/main" id="{3C946028-2F07-4CC9-B487-50F1C2859698}"/>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rgbClr val="0078D7"/>
                </a:solidFill>
                <a:latin typeface="Segoe UI"/>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pc="10">
                  <a:ln w="3175">
                    <a:noFill/>
                  </a:ln>
                  <a:solidFill>
                    <a:srgbClr val="0078D7"/>
                  </a:solidFill>
                  <a:latin typeface="Segoe UI"/>
                  <a:cs typeface="Segoe UI Semilight" panose="020B0402040204020203" pitchFamily="34" charset="0"/>
                </a:rPr>
                <a:t>Continuous</a:t>
              </a:r>
              <a:br>
                <a:rPr lang="en-US" spc="10">
                  <a:ln w="3175">
                    <a:noFill/>
                  </a:ln>
                  <a:solidFill>
                    <a:srgbClr val="0078D7"/>
                  </a:solidFill>
                  <a:latin typeface="Segoe UI"/>
                  <a:cs typeface="Segoe UI Semilight" panose="020B0402040204020203" pitchFamily="34" charset="0"/>
                </a:rPr>
              </a:br>
              <a:r>
                <a:rPr lang="en-US" spc="10">
                  <a:ln w="3175">
                    <a:noFill/>
                  </a:ln>
                  <a:solidFill>
                    <a:srgbClr val="0078D7"/>
                  </a:solidFill>
                  <a:latin typeface="Segoe UI"/>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Lst>
          </p:cNvPr>
          <p:cNvSpPr txBox="1"/>
          <p:nvPr/>
        </p:nvSpPr>
        <p:spPr>
          <a:xfrm>
            <a:off x="9496319" y="1370760"/>
            <a:ext cx="990668"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Lst>
          </p:cNvPr>
          <p:cNvSpPr txBox="1"/>
          <p:nvPr/>
        </p:nvSpPr>
        <p:spPr>
          <a:xfrm>
            <a:off x="10695738" y="3399603"/>
            <a:ext cx="1081814"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Monitor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Plan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Develop</a:t>
            </a:r>
          </a:p>
        </p:txBody>
      </p:sp>
    </p:spTree>
    <p:extLst>
      <p:ext uri="{BB962C8B-B14F-4D97-AF65-F5344CB8AC3E}">
        <p14:creationId xmlns:p14="http://schemas.microsoft.com/office/powerpoint/2010/main" val="3634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Formula 1 Pit Stops 1950 &amp; Today">
            <a:hlinkClick r:id="" action="ppaction://media"/>
            <a:extLst>
              <a:ext uri="{FF2B5EF4-FFF2-40B4-BE49-F238E27FC236}">
                <a16:creationId xmlns:a16="http://schemas.microsoft.com/office/drawing/2014/main" id="{5B0FAE2A-BB2F-4101-B6AB-7DCAB7E6D141}"/>
              </a:ext>
            </a:extLst>
          </p:cNvPr>
          <p:cNvPicPr>
            <a:picLocks noRot="1" noChangeAspect="1"/>
          </p:cNvPicPr>
          <p:nvPr>
            <a:videoFile r:link="rId1"/>
          </p:nvPr>
        </p:nvPicPr>
        <p:blipFill>
          <a:blip r:embed="rId3"/>
          <a:stretch>
            <a:fillRect/>
          </a:stretch>
        </p:blipFill>
        <p:spPr>
          <a:xfrm>
            <a:off x="750470" y="190451"/>
            <a:ext cx="10691059" cy="6013721"/>
          </a:xfrm>
          <a:prstGeom prst="rect">
            <a:avLst/>
          </a:prstGeom>
        </p:spPr>
      </p:pic>
    </p:spTree>
    <p:extLst>
      <p:ext uri="{BB962C8B-B14F-4D97-AF65-F5344CB8AC3E}">
        <p14:creationId xmlns:p14="http://schemas.microsoft.com/office/powerpoint/2010/main" val="34700015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438120" y="1125343"/>
            <a:ext cx="11338166" cy="543031"/>
          </a:xfrm>
        </p:spPr>
        <p:txBody>
          <a:bodyPr/>
          <a:lstStyle/>
          <a:p>
            <a:r>
              <a:rPr lang="en-US"/>
              <a:t>Microsoft Azure is a powerful and flexible foundation for past, present, and future apps – easily build, manage, and deploy any application and any stack on a massive, global network using your favorite tools and frameworks.</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p:txBody>
          <a:bodyPr/>
          <a:lstStyle/>
          <a:p>
            <a:r>
              <a:rPr lang="en-US" spc="-98"/>
              <a:t>How Microsoft can help</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462730" y="4496457"/>
            <a:ext cx="3459915" cy="1357140"/>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0">
                <a:ln>
                  <a:noFill/>
                </a:ln>
                <a:solidFill>
                  <a:srgbClr val="000000"/>
                </a:solidFill>
                <a:latin typeface="Segoe UI"/>
                <a:ea typeface="Segoe UI" pitchFamily="34" charset="0"/>
              </a:rPr>
              <a:t>Choice of IaaS, PaaS, public cloud or hybrid.</a:t>
            </a:r>
          </a:p>
          <a:p>
            <a:pPr defTabSz="913576" fontAlgn="base">
              <a:lnSpc>
                <a:spcPct val="100000"/>
              </a:lnSpc>
              <a:spcAft>
                <a:spcPts val="1175"/>
              </a:spcAft>
              <a:defRPr/>
            </a:pPr>
            <a:r>
              <a:rPr lang="en-US" sz="1371" spc="0">
                <a:ln>
                  <a:noFill/>
                </a:ln>
                <a:solidFill>
                  <a:srgbClr val="000000"/>
                </a:solidFill>
                <a:latin typeface="Segoe UI"/>
                <a:ea typeface="Segoe UI" pitchFamily="34" charset="0"/>
              </a:rPr>
              <a:t>Mirror or modernize app infrastructure with VMs, containers, microservices or serverless.</a:t>
            </a:r>
          </a:p>
          <a:p>
            <a:pPr defTabSz="913576" fontAlgn="base">
              <a:lnSpc>
                <a:spcPct val="100000"/>
              </a:lnSpc>
              <a:spcAft>
                <a:spcPts val="1175"/>
              </a:spcAft>
              <a:defRPr/>
            </a:pPr>
            <a:r>
              <a:rPr lang="en-US" sz="1371" spc="-10">
                <a:ln>
                  <a:noFill/>
                </a:ln>
                <a:solidFill>
                  <a:srgbClr val="000000"/>
                </a:solidFill>
                <a:latin typeface="Segoe UI"/>
                <a:ea typeface="Segoe UI" pitchFamily="34" charset="0"/>
              </a:rPr>
              <a:t>Supports all stages of the app modernization</a:t>
            </a:r>
            <a:r>
              <a:rPr lang="en-US" sz="1371" spc="0">
                <a:ln>
                  <a:noFill/>
                </a:ln>
                <a:solidFill>
                  <a:srgbClr val="000000"/>
                </a:solidFill>
                <a:latin typeface="Segoe UI"/>
                <a:ea typeface="Segoe UI" pitchFamily="34" charset="0"/>
              </a:rPr>
              <a:t> journey – from lift-and-shift to Cloud-Native.</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879943"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Flexible</a:t>
            </a:r>
          </a:p>
        </p:txBody>
      </p:sp>
      <p:sp>
        <p:nvSpPr>
          <p:cNvPr id="15" name="Oval 14">
            <a:extLst>
              <a:ext uri="{FF2B5EF4-FFF2-40B4-BE49-F238E27FC236}">
                <a16:creationId xmlns:a16="http://schemas.microsoft.com/office/drawing/2014/main" id="{FFEEC6AB-D0A4-4C4A-8414-5670C15B52C0}"/>
              </a:ext>
            </a:extLst>
          </p:cNvPr>
          <p:cNvSpPr/>
          <p:nvPr/>
        </p:nvSpPr>
        <p:spPr bwMode="auto">
          <a:xfrm>
            <a:off x="1460456"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5B5C9970-FB22-45F3-981B-FE05BCF7401A}"/>
              </a:ext>
            </a:extLst>
          </p:cNvPr>
          <p:cNvCxnSpPr>
            <a:cxnSpLocks/>
          </p:cNvCxnSpPr>
          <p:nvPr/>
        </p:nvCxnSpPr>
        <p:spPr>
          <a:xfrm flipV="1">
            <a:off x="456110" y="4300325"/>
            <a:ext cx="3473154" cy="0"/>
          </a:xfrm>
          <a:prstGeom prst="line">
            <a:avLst/>
          </a:prstGeom>
          <a:noFill/>
          <a:ln w="12700" cap="flat" cmpd="sng" algn="ctr">
            <a:solidFill>
              <a:srgbClr val="4DB0FF"/>
            </a:solidFill>
            <a:prstDash val="solid"/>
            <a:miter lim="800000"/>
          </a:ln>
          <a:effectLst/>
        </p:spPr>
      </p:cxn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4288208" y="4496454"/>
            <a:ext cx="3459915" cy="1445575"/>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20">
                <a:ln>
                  <a:noFill/>
                </a:ln>
                <a:solidFill>
                  <a:srgbClr val="000000"/>
                </a:solidFill>
                <a:latin typeface="Segoe UI"/>
                <a:ea typeface="Segoe UI" pitchFamily="34" charset="0"/>
              </a:rPr>
              <a:t>Instantly improve the performance,</a:t>
            </a:r>
            <a:r>
              <a:rPr lang="en-US" sz="1371" spc="0">
                <a:ln>
                  <a:noFill/>
                </a:ln>
                <a:solidFill>
                  <a:srgbClr val="000000"/>
                </a:solidFill>
                <a:latin typeface="Segoe UI"/>
                <a:ea typeface="Segoe UI" pitchFamily="34" charset="0"/>
              </a:rPr>
              <a:t> scalability and resiliency of your apps by moving them to the cloud.</a:t>
            </a:r>
          </a:p>
          <a:p>
            <a:pPr defTabSz="913576" fontAlgn="base">
              <a:lnSpc>
                <a:spcPct val="100000"/>
              </a:lnSpc>
              <a:spcAft>
                <a:spcPts val="1175"/>
              </a:spcAft>
              <a:defRPr/>
            </a:pPr>
            <a:r>
              <a:rPr lang="en-US" sz="1371" spc="0">
                <a:ln>
                  <a:noFill/>
                </a:ln>
                <a:solidFill>
                  <a:srgbClr val="000000"/>
                </a:solidFill>
                <a:latin typeface="Segoe UI"/>
                <a:ea typeface="Segoe UI" pitchFamily="34" charset="0"/>
              </a:rPr>
              <a:t>Increase business agility with Cloud-Native </a:t>
            </a:r>
            <a:r>
              <a:rPr lang="en-US" sz="1371" spc="69">
                <a:ln>
                  <a:noFill/>
                </a:ln>
                <a:solidFill>
                  <a:srgbClr val="000000"/>
                </a:solidFill>
                <a:latin typeface="Segoe UI"/>
                <a:ea typeface="Segoe UI" pitchFamily="34" charset="0"/>
              </a:rPr>
              <a:t>capabilities and built-in DevOps for</a:t>
            </a:r>
            <a:r>
              <a:rPr lang="en-US" sz="1371" spc="0">
                <a:ln>
                  <a:noFill/>
                </a:ln>
                <a:solidFill>
                  <a:srgbClr val="000000"/>
                </a:solidFill>
                <a:latin typeface="Segoe UI"/>
                <a:ea typeface="Segoe UI" pitchFamily="34" charset="0"/>
              </a:rPr>
              <a:t> continuous innovation.</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4705421"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Powerful</a:t>
            </a:r>
          </a:p>
        </p:txBody>
      </p:sp>
      <p:sp>
        <p:nvSpPr>
          <p:cNvPr id="37" name="Oval 36">
            <a:extLst>
              <a:ext uri="{FF2B5EF4-FFF2-40B4-BE49-F238E27FC236}">
                <a16:creationId xmlns:a16="http://schemas.microsoft.com/office/drawing/2014/main" id="{2C6F3BAA-271E-4EC7-B804-92931A4C008D}"/>
              </a:ext>
            </a:extLst>
          </p:cNvPr>
          <p:cNvSpPr/>
          <p:nvPr/>
        </p:nvSpPr>
        <p:spPr bwMode="auto">
          <a:xfrm>
            <a:off x="5285934"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a:solidFill>
                <a:srgbClr val="0078D7"/>
              </a:solidFill>
              <a:latin typeface="Segoe UI Semilight"/>
              <a:cs typeface="Segoe UI" pitchFamily="34" charset="0"/>
            </a:endParaRPr>
          </a:p>
        </p:txBody>
      </p:sp>
      <p:cxnSp>
        <p:nvCxnSpPr>
          <p:cNvPr id="36" name="Straight Connector 35">
            <a:extLst>
              <a:ext uri="{FF2B5EF4-FFF2-40B4-BE49-F238E27FC236}">
                <a16:creationId xmlns:a16="http://schemas.microsoft.com/office/drawing/2014/main" id="{CA6AFC63-E8ED-4339-9E00-E2C01CEBBB00}"/>
              </a:ext>
            </a:extLst>
          </p:cNvPr>
          <p:cNvCxnSpPr>
            <a:cxnSpLocks/>
          </p:cNvCxnSpPr>
          <p:nvPr/>
        </p:nvCxnSpPr>
        <p:spPr>
          <a:xfrm flipV="1">
            <a:off x="4281588" y="4300325"/>
            <a:ext cx="3473154" cy="0"/>
          </a:xfrm>
          <a:prstGeom prst="line">
            <a:avLst/>
          </a:prstGeom>
          <a:noFill/>
          <a:ln w="12700" cap="flat" cmpd="sng" algn="ctr">
            <a:solidFill>
              <a:srgbClr val="4DB0FF"/>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8113688" y="4496454"/>
            <a:ext cx="3459915" cy="1417359"/>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0">
                <a:ln>
                  <a:noFill/>
                </a:ln>
                <a:solidFill>
                  <a:srgbClr val="000000"/>
                </a:solidFill>
                <a:latin typeface="Segoe UI"/>
                <a:ea typeface="Segoe UI" pitchFamily="34" charset="0"/>
              </a:rPr>
              <a:t>Bring your stack, we bring a cloud that runs any app, on any platform, and any language.</a:t>
            </a:r>
          </a:p>
          <a:p>
            <a:pPr defTabSz="913576" fontAlgn="base">
              <a:lnSpc>
                <a:spcPct val="100000"/>
              </a:lnSpc>
              <a:spcAft>
                <a:spcPts val="1175"/>
              </a:spcAft>
              <a:defRPr/>
            </a:pPr>
            <a:r>
              <a:rPr lang="en-US" sz="1371" spc="20">
                <a:ln>
                  <a:noFill/>
                </a:ln>
                <a:solidFill>
                  <a:srgbClr val="000000"/>
                </a:solidFill>
                <a:latin typeface="Segoe UI"/>
                <a:ea typeface="Segoe UI" pitchFamily="34" charset="0"/>
              </a:rPr>
              <a:t>Build applications using the language and</a:t>
            </a:r>
            <a:r>
              <a:rPr lang="en-US" sz="1371" spc="0">
                <a:ln>
                  <a:noFill/>
                </a:ln>
                <a:solidFill>
                  <a:srgbClr val="000000"/>
                </a:solidFill>
                <a:latin typeface="Segoe UI"/>
                <a:ea typeface="Segoe UI" pitchFamily="34" charset="0"/>
              </a:rPr>
              <a:t> tools of your choice - Azure supports what </a:t>
            </a:r>
            <a:r>
              <a:rPr lang="en-US" sz="1371" spc="-10">
                <a:ln>
                  <a:noFill/>
                </a:ln>
                <a:solidFill>
                  <a:srgbClr val="000000"/>
                </a:solidFill>
                <a:latin typeface="Segoe UI"/>
                <a:ea typeface="Segoe UI" pitchFamily="34" charset="0"/>
              </a:rPr>
              <a:t>you already use and love so you can get up</a:t>
            </a:r>
            <a:r>
              <a:rPr lang="en-US" sz="1371" spc="0">
                <a:ln>
                  <a:noFill/>
                </a:ln>
                <a:solidFill>
                  <a:srgbClr val="000000"/>
                </a:solidFill>
                <a:latin typeface="Segoe UI"/>
                <a:ea typeface="Segoe UI" pitchFamily="34" charset="0"/>
              </a:rPr>
              <a:t> and running fast – just bring code.</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8530900"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Open</a:t>
            </a:r>
          </a:p>
        </p:txBody>
      </p:sp>
      <p:sp>
        <p:nvSpPr>
          <p:cNvPr id="44" name="Oval 43">
            <a:extLst>
              <a:ext uri="{FF2B5EF4-FFF2-40B4-BE49-F238E27FC236}">
                <a16:creationId xmlns:a16="http://schemas.microsoft.com/office/drawing/2014/main" id="{AD027C5B-353E-40A6-9A40-8A73114B3900}"/>
              </a:ext>
            </a:extLst>
          </p:cNvPr>
          <p:cNvSpPr/>
          <p:nvPr/>
        </p:nvSpPr>
        <p:spPr bwMode="auto">
          <a:xfrm>
            <a:off x="9111414"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err="1">
              <a:solidFill>
                <a:srgbClr val="0078D7"/>
              </a:solidFill>
              <a:latin typeface="Segoe UI Semilight"/>
              <a:cs typeface="Segoe UI" pitchFamily="34" charset="0"/>
            </a:endParaRPr>
          </a:p>
        </p:txBody>
      </p:sp>
      <p:cxnSp>
        <p:nvCxnSpPr>
          <p:cNvPr id="43" name="Straight Connector 42">
            <a:extLst>
              <a:ext uri="{FF2B5EF4-FFF2-40B4-BE49-F238E27FC236}">
                <a16:creationId xmlns:a16="http://schemas.microsoft.com/office/drawing/2014/main" id="{E882D304-9AFA-42FC-BB57-B9E04FC77B72}"/>
              </a:ext>
            </a:extLst>
          </p:cNvPr>
          <p:cNvCxnSpPr>
            <a:cxnSpLocks/>
          </p:cNvCxnSpPr>
          <p:nvPr/>
        </p:nvCxnSpPr>
        <p:spPr>
          <a:xfrm flipV="1">
            <a:off x="8107068" y="4300325"/>
            <a:ext cx="3473154" cy="0"/>
          </a:xfrm>
          <a:prstGeom prst="line">
            <a:avLst/>
          </a:prstGeom>
          <a:noFill/>
          <a:ln w="12700" cap="flat" cmpd="sng" algn="ctr">
            <a:solidFill>
              <a:srgbClr val="4DB0FF"/>
            </a:solidFill>
            <a:prstDash val="solid"/>
            <a:miter lim="800000"/>
          </a:ln>
          <a:effectLst/>
        </p:spPr>
      </p:cxnSp>
      <p:grpSp>
        <p:nvGrpSpPr>
          <p:cNvPr id="22" name="Group 21">
            <a:extLst>
              <a:ext uri="{FF2B5EF4-FFF2-40B4-BE49-F238E27FC236}">
                <a16:creationId xmlns:a16="http://schemas.microsoft.com/office/drawing/2014/main" id="{9AD038E7-F60D-4559-B89F-1B4FFF091319}"/>
              </a:ext>
            </a:extLst>
          </p:cNvPr>
          <p:cNvGrpSpPr/>
          <p:nvPr/>
        </p:nvGrpSpPr>
        <p:grpSpPr>
          <a:xfrm>
            <a:off x="1800225" y="2382491"/>
            <a:ext cx="798977" cy="1114710"/>
            <a:chOff x="9095124" y="3288299"/>
            <a:chExt cx="916056" cy="1382083"/>
          </a:xfrm>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no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576" y="4443021"/>
              <a:ext cx="97181" cy="227361"/>
              <a:chOff x="4064485" y="1802065"/>
              <a:chExt cx="240628" cy="227361"/>
            </a:xfrm>
            <a:no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noAutofit/>
            </a:bodyPr>
            <a:lstStyle/>
            <a:p>
              <a:pPr defTabSz="896214">
                <a:defRPr/>
              </a:pPr>
              <a:endParaRPr lang="en-US" sz="1836" kern="0">
                <a:solidFill>
                  <a:srgbClr val="505050"/>
                </a:solidFill>
                <a:latin typeface="Segoe UI"/>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grpSp>
      <p:sp>
        <p:nvSpPr>
          <p:cNvPr id="93" name="speedometer_2">
            <a:extLst>
              <a:ext uri="{FF2B5EF4-FFF2-40B4-BE49-F238E27FC236}">
                <a16:creationId xmlns:a16="http://schemas.microsoft.com/office/drawing/2014/main" id="{D9E36D5C-5F63-4FE0-91B5-CA2099DB7621}"/>
              </a:ext>
            </a:extLst>
          </p:cNvPr>
          <p:cNvSpPr>
            <a:spLocks noChangeAspect="1" noEditPoints="1"/>
          </p:cNvSpPr>
          <p:nvPr/>
        </p:nvSpPr>
        <p:spPr bwMode="auto">
          <a:xfrm>
            <a:off x="5617516" y="2428320"/>
            <a:ext cx="787073" cy="787073"/>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kern="0">
              <a:solidFill>
                <a:srgbClr val="505050"/>
              </a:solidFill>
              <a:latin typeface="Segoe UI Semilight"/>
            </a:endParaRPr>
          </a:p>
        </p:txBody>
      </p:sp>
      <p:sp>
        <p:nvSpPr>
          <p:cNvPr id="94" name="DeveloperTools_EC7A">
            <a:extLst>
              <a:ext uri="{FF2B5EF4-FFF2-40B4-BE49-F238E27FC236}">
                <a16:creationId xmlns:a16="http://schemas.microsoft.com/office/drawing/2014/main" id="{E3A9CCC7-501F-4CC8-80D2-7E8223FCAD34}"/>
              </a:ext>
            </a:extLst>
          </p:cNvPr>
          <p:cNvSpPr>
            <a:spLocks noChangeAspect="1" noEditPoints="1"/>
          </p:cNvSpPr>
          <p:nvPr/>
        </p:nvSpPr>
        <p:spPr bwMode="auto">
          <a:xfrm>
            <a:off x="9599507" y="2444291"/>
            <a:ext cx="488278" cy="76935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a:solidFill>
                <a:srgbClr val="0078D7"/>
              </a:solidFill>
              <a:latin typeface="Segoe UI Semilight"/>
            </a:endParaRPr>
          </a:p>
        </p:txBody>
      </p:sp>
    </p:spTree>
    <p:extLst>
      <p:ext uri="{BB962C8B-B14F-4D97-AF65-F5344CB8AC3E}">
        <p14:creationId xmlns:p14="http://schemas.microsoft.com/office/powerpoint/2010/main" val="27496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d000675-0d76-4608-8f2f-86f021118843&quot;,&quot;TimeStamp&quot;:&quot;2018-08-10T09:19:06.5116207-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d92b781c-9f91-40bb-9415-bcb30a1713a5&quot;,&quot;TimeStamp&quot;:&quot;2018-08-10T09:19:06.5146145-05: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c5292a84-6266-4bea-93bb-5b29976c2624&quot;,&quot;TimeStamp&quot;:&quot;2018-08-10T09:19:06.5126165-05: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9adcc4b8-d846-4b35-ab9b-af133e77aec3&quot;,&quot;TimeStamp&quot;:&quot;2018-08-10T09:19:06.5246122-05: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bd276724-c5c1-4f33-9c81-e5ec7ae5ecb1&quot;,&quot;TimeStamp&quot;:&quot;2018-08-10T09:19:06.5256561-05:00&quot;}"/>
</p:tagLst>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F369F759-636E-49EB-B02F-D222903ACD66}"/>
    </a:ext>
  </a:extLst>
</a:theme>
</file>

<file path=ppt/theme/theme10.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2.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6EA00E9C-F6DF-42EC-A4D7-830C4EEE9413}"/>
    </a:ext>
  </a:extLst>
</a:theme>
</file>

<file path=ppt/theme/theme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9AD76669-83AF-400A-967D-D197D41CE039}"/>
    </a:ext>
  </a:extLst>
</a:theme>
</file>

<file path=ppt/theme/theme4.xml><?xml version="1.0" encoding="utf-8"?>
<a:theme xmlns:a="http://schemas.openxmlformats.org/drawingml/2006/main" name="1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8A1E7433-21C0-4D89-A2FA-6D6F4BF4A106}"/>
    </a:ext>
  </a:extLst>
</a:theme>
</file>

<file path=ppt/theme/theme5.xml><?xml version="1.0" encoding="utf-8"?>
<a:theme xmlns:a="http://schemas.openxmlformats.org/drawingml/2006/main" name="1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FFE600EA-2473-408D-9872-81CE6375D587}"/>
    </a:ext>
  </a:extLst>
</a:theme>
</file>

<file path=ppt/theme/theme6.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6EB28CF2-D12D-4284-A559-A0232B0239C0}"/>
    </a:ext>
  </a:extLst>
</a:theme>
</file>

<file path=ppt/theme/theme7.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8BFE318B-E47A-40A6-9D03-993DD4AA362C}"/>
    </a:ext>
  </a:extLst>
</a:theme>
</file>

<file path=ppt/theme/theme8.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Ready Session.potx" id="{5AE7CF19-36D9-460C-94DE-E2ED6B34FD75}" vid="{15B1AA54-5473-48AA-8CD1-15045A8FB881}"/>
    </a:ext>
  </a:extLst>
</a:theme>
</file>

<file path=ppt/theme/theme9.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81E4CAF980C24BA7B8B3D3A6778F43" ma:contentTypeVersion="4" ma:contentTypeDescription="Create a new document." ma:contentTypeScope="" ma:versionID="d574a4081ad89b361f6d847ffe81f00d">
  <xsd:schema xmlns:xsd="http://www.w3.org/2001/XMLSchema" xmlns:xs="http://www.w3.org/2001/XMLSchema" xmlns:p="http://schemas.microsoft.com/office/2006/metadata/properties" xmlns:ns2="ff8c65ce-69d1-46eb-849c-d3e0ac4e55d7" targetNamespace="http://schemas.microsoft.com/office/2006/metadata/properties" ma:root="true" ma:fieldsID="0fa04c1fa6cc8e18c9938e23bd6f9b26" ns2:_="">
    <xsd:import namespace="ff8c65ce-69d1-46eb-849c-d3e0ac4e55d7"/>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8c65ce-69d1-46eb-849c-d3e0ac4e55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ff8c65ce-69d1-46eb-849c-d3e0ac4e55d7"/>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B466074-FD52-4101-869B-5CDD4D610F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8c65ce-69d1-46eb-849c-d3e0ac4e55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140</TotalTime>
  <Words>2128</Words>
  <Application>Microsoft Office PowerPoint</Application>
  <PresentationFormat>Widescreen</PresentationFormat>
  <Paragraphs>285</Paragraphs>
  <Slides>32</Slides>
  <Notes>26</Notes>
  <HiddenSlides>0</HiddenSlides>
  <MMClips>2</MMClips>
  <ScaleCrop>false</ScaleCrop>
  <HeadingPairs>
    <vt:vector size="6" baseType="variant">
      <vt:variant>
        <vt:lpstr>Fonts Used</vt:lpstr>
      </vt:variant>
      <vt:variant>
        <vt:i4>12</vt:i4>
      </vt:variant>
      <vt:variant>
        <vt:lpstr>Theme</vt:lpstr>
      </vt:variant>
      <vt:variant>
        <vt:i4>12</vt:i4>
      </vt:variant>
      <vt:variant>
        <vt:lpstr>Slide Titles</vt:lpstr>
      </vt:variant>
      <vt:variant>
        <vt:i4>32</vt:i4>
      </vt:variant>
    </vt:vector>
  </HeadingPairs>
  <TitlesOfParts>
    <vt:vector size="56" baseType="lpstr">
      <vt:lpstr>Arial</vt:lpstr>
      <vt:lpstr>Bodoni MT</vt:lpstr>
      <vt:lpstr>Calibri</vt:lpstr>
      <vt:lpstr>Consolas</vt:lpstr>
      <vt:lpstr>Rockwell Extra Bold</vt:lpstr>
      <vt:lpstr>Segoe Pro Light</vt:lpstr>
      <vt:lpstr>Segoe UI</vt:lpstr>
      <vt:lpstr>Segoe UI Light</vt:lpstr>
      <vt:lpstr>Segoe UI Semibold</vt:lpstr>
      <vt:lpstr>Segoe UI Semilight</vt:lpstr>
      <vt:lpstr>Symbol</vt:lpstr>
      <vt:lpstr>Wingdings</vt:lpstr>
      <vt:lpstr>5-50201_Microsoft_Ready_Template</vt:lpstr>
      <vt:lpstr>Connect_2016_Template_Light</vt:lpstr>
      <vt:lpstr>1_5-50113_Microsoft_Ready_Light_Template</vt:lpstr>
      <vt:lpstr>1_Template (March 2016)</vt:lpstr>
      <vt:lpstr>1_5-50201_Microsoft_Ready_Template</vt:lpstr>
      <vt:lpstr>Template (March 2016)</vt:lpstr>
      <vt:lpstr>2_5-50113_Microsoft_Ready_Light_Template</vt:lpstr>
      <vt:lpstr>3_5-50113_Microsoft_Ready_Light_Template</vt:lpstr>
      <vt:lpstr>WHITE TEMPLATE</vt:lpstr>
      <vt:lpstr>1_WHITE TEMPLATE</vt:lpstr>
      <vt:lpstr>Azure PPT Template - 2018</vt:lpstr>
      <vt:lpstr>1_Azure PPT Template - 2018</vt:lpstr>
      <vt:lpstr>Austin .NET User Group DevOps in a Cloud World</vt:lpstr>
      <vt:lpstr>PowerPoint Presentation</vt:lpstr>
      <vt:lpstr>Watch User Group presentations for FREE online! We now have over 850 presentations online  </vt:lpstr>
      <vt:lpstr>About Me</vt:lpstr>
      <vt:lpstr>PowerPoint Presentation</vt:lpstr>
      <vt:lpstr>PowerPoint Presentation</vt:lpstr>
      <vt:lpstr>What is DevOps?</vt:lpstr>
      <vt:lpstr>PowerPoint Presentation</vt:lpstr>
      <vt:lpstr>How Microsoft can help</vt:lpstr>
      <vt:lpstr>What technologies do I need to support DevOps?</vt:lpstr>
      <vt:lpstr>Introducing Azure DevOps</vt:lpstr>
      <vt:lpstr>Azure DevOps</vt:lpstr>
      <vt:lpstr>Broadening the Azure Ecosystem</vt:lpstr>
      <vt:lpstr>Azure DevOps: Choose what you love</vt:lpstr>
      <vt:lpstr>Azure Boards</vt:lpstr>
      <vt:lpstr>Azure Pipelines</vt:lpstr>
      <vt:lpstr>Azure Pipelines</vt:lpstr>
      <vt:lpstr>Deploy Repeatedly &amp; Reliably</vt:lpstr>
      <vt:lpstr>Azure Repos</vt:lpstr>
      <vt:lpstr>Azure Test Plans</vt:lpstr>
      <vt:lpstr>Azure Artifacts</vt:lpstr>
      <vt:lpstr>Demo</vt:lpstr>
      <vt:lpstr>Demo Application</vt:lpstr>
      <vt:lpstr>DevOps at Microsoft</vt:lpstr>
      <vt:lpstr>Azure DevOps</vt:lpstr>
      <vt:lpstr>PowerPoint Presentation</vt:lpstr>
      <vt:lpstr>Resources</vt:lpstr>
      <vt:lpstr>Q&amp;A</vt:lpstr>
      <vt:lpstr>Thank You</vt:lpstr>
      <vt:lpstr>PowerPoint Presentation</vt:lpstr>
      <vt:lpstr>Thank you! Your Feedback is Important</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powered DevOps for any team</dc:title>
  <dc:subject/>
  <dc:creator>&lt;Speaker Name&gt;</dc:creator>
  <cp:keywords>Microsoft Ready</cp:keywords>
  <dc:description/>
  <cp:lastModifiedBy>Shawn Weisfeld</cp:lastModifiedBy>
  <cp:revision>7</cp:revision>
  <dcterms:created xsi:type="dcterms:W3CDTF">1601-01-01T00:00:00Z</dcterms:created>
  <dcterms:modified xsi:type="dcterms:W3CDTF">2019-01-14T21:27:20Z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0x0101009981E4CAF980C24BA7B8B3D3A6778F43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y fmtid="{D5CDD505-2E9C-101B-9397-08002B2CF9AE}" pid="23" name="Order">
    <vt:r8>1494600</vt:r8>
  </property>
  <property fmtid="{D5CDD505-2E9C-101B-9397-08002B2CF9AE}" pid="24" name="xd_Signature">
    <vt:bool>false</vt:bool>
  </property>
  <property fmtid="{D5CDD505-2E9C-101B-9397-08002B2CF9AE}" pid="25" name="xd_ProgID">
    <vt:lpwstr/>
  </property>
  <property fmtid="{D5CDD505-2E9C-101B-9397-08002B2CF9AE}" pid="26" name="ComplianceAssetId">
    <vt:lpwstr/>
  </property>
  <property fmtid="{D5CDD505-2E9C-101B-9397-08002B2CF9AE}" pid="27" name="TemplateUrl">
    <vt:lpwstr/>
  </property>
</Properties>
</file>